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modernComment_12B_A1D3A2D3.xml" ContentType="application/vnd.ms-powerpoint.comments+xml"/>
  <Override PartName="/ppt/comments/modernComment_119_ADF0499D.xml" ContentType="application/vnd.ms-powerpoint.comments+xml"/>
  <Override PartName="/ppt/comments/modernComment_120_FC4247BB.xml" ContentType="application/vnd.ms-powerpoint.comments+xml"/>
  <Override PartName="/ppt/comments/modernComment_11F_F97D74AB.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30"/>
  </p:notesMasterIdLst>
  <p:sldIdLst>
    <p:sldId id="257" r:id="rId2"/>
    <p:sldId id="263" r:id="rId3"/>
    <p:sldId id="304" r:id="rId4"/>
    <p:sldId id="295" r:id="rId5"/>
    <p:sldId id="296" r:id="rId6"/>
    <p:sldId id="297" r:id="rId7"/>
    <p:sldId id="299" r:id="rId8"/>
    <p:sldId id="290" r:id="rId9"/>
    <p:sldId id="285" r:id="rId10"/>
    <p:sldId id="289" r:id="rId11"/>
    <p:sldId id="278" r:id="rId12"/>
    <p:sldId id="281" r:id="rId13"/>
    <p:sldId id="274" r:id="rId14"/>
    <p:sldId id="294" r:id="rId15"/>
    <p:sldId id="292" r:id="rId16"/>
    <p:sldId id="276" r:id="rId17"/>
    <p:sldId id="275" r:id="rId18"/>
    <p:sldId id="277" r:id="rId19"/>
    <p:sldId id="288" r:id="rId20"/>
    <p:sldId id="282" r:id="rId21"/>
    <p:sldId id="286" r:id="rId22"/>
    <p:sldId id="287" r:id="rId23"/>
    <p:sldId id="279" r:id="rId24"/>
    <p:sldId id="300" r:id="rId25"/>
    <p:sldId id="301" r:id="rId26"/>
    <p:sldId id="302" r:id="rId27"/>
    <p:sldId id="303" r:id="rId28"/>
    <p:sldId id="262" r:id="rId29"/>
  </p:sldIdLst>
  <p:sldSz cx="12192000" cy="6858000"/>
  <p:notesSz cx="6858000" cy="9144000"/>
  <p:embeddedFontLst>
    <p:embeddedFont>
      <p:font typeface="Acumin Pro" panose="020B0604020202020204" charset="0"/>
      <p:regular r:id="rId31"/>
      <p:bold r:id="rId32"/>
      <p:italic r:id="rId33"/>
      <p:boldItalic r:id="rId34"/>
    </p:embeddedFont>
    <p:embeddedFont>
      <p:font typeface="Franklin Gothic Book" panose="020B0604020202020204" charset="0"/>
      <p:regular r:id="rId35"/>
      <p:italic r:id="rId36"/>
    </p:embeddedFont>
    <p:embeddedFont>
      <p:font typeface="Franklin Gothic Demi" panose="020B0604020202020204" charset="0"/>
      <p:regular r:id="rId37"/>
      <p:bold r:id="rId38"/>
      <p:italic r:id="rId39"/>
      <p:boldItalic r:id="rId40"/>
    </p:embeddedFont>
    <p:embeddedFont>
      <p:font typeface="Franklin Gothic Medium" panose="020B0603020102020204" pitchFamily="34" charset="0"/>
      <p:regular r:id="rId41"/>
      <p: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3AE913-732B-720A-2057-66B1B3F49CDF}" name="Neha Priya" initials="NP" userId="S::npriya@purdue.edu::d8b3bc55-3be7-4790-8bd2-6adff2cd4d7e" providerId="AD"/>
  <p188:author id="{38EB55CD-EA45-0988-BC6C-0428EEFBD061}" name="Danielle Rose Valdez" initials="" userId="S::valdez44@purdue.edu::9d5ea31b-98fc-4eee-9e74-3fc33e5cb5f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A40D5-378B-CE30-EF42-B2F85023B33A}" v="2" dt="2024-02-19T03:39:36.144"/>
    <p1510:client id="{061549B9-E894-4EB2-259E-879961409608}" v="1" dt="2024-02-19T02:14:38.664"/>
    <p1510:client id="{3C09AD12-5922-4D6A-98F5-FD3059AADEAC}" v="1661" dt="2024-02-18T05:42:06.098"/>
    <p1510:client id="{507F8779-47BC-3979-63E2-93F78EB06A5C}" v="790" dt="2024-02-19T04:09:53.830"/>
    <p1510:client id="{6ED9455E-6891-4B65-944D-2A40011CAB3D}" v="96" dt="2024-02-18T21:27:00.560"/>
    <p1510:client id="{7F26FEBC-CF48-8EBE-E889-7414A86877CD}" v="1" dt="2024-02-18T17:01:45.666"/>
    <p1510:client id="{7F78AD14-2521-9C43-86B3-3F53B37490D6}" v="3609" dt="2024-02-19T01:43:31.402"/>
    <p1510:client id="{8B2DFB8E-E66E-186A-EB56-F660AB507689}" v="1132" dt="2024-02-18T16:56:22.689"/>
    <p1510:client id="{C73D39BC-763E-2997-0CCF-85AC47A8879A}" v="91" dt="2024-02-18T23:44:07.250"/>
    <p1510:client id="{DB8D1E44-BBAF-FADF-CFAF-623AE95ACD51}" v="755" dt="2024-02-19T03:38:47.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 Priya" userId="S::npriya@purdue.edu::d8b3bc55-3be7-4790-8bd2-6adff2cd4d7e" providerId="AD" clId="Web-{8B2DFB8E-E66E-186A-EB56-F660AB507689}"/>
    <pc:docChg chg="delSld modSld">
      <pc:chgData name="Neha Priya" userId="S::npriya@purdue.edu::d8b3bc55-3be7-4790-8bd2-6adff2cd4d7e" providerId="AD" clId="Web-{8B2DFB8E-E66E-186A-EB56-F660AB507689}" dt="2024-02-18T16:56:22.689" v="619"/>
      <pc:docMkLst>
        <pc:docMk/>
      </pc:docMkLst>
      <pc:sldChg chg="modSp">
        <pc:chgData name="Neha Priya" userId="S::npriya@purdue.edu::d8b3bc55-3be7-4790-8bd2-6adff2cd4d7e" providerId="AD" clId="Web-{8B2DFB8E-E66E-186A-EB56-F660AB507689}" dt="2024-02-18T16:54:07.842" v="606" actId="20577"/>
        <pc:sldMkLst>
          <pc:docMk/>
          <pc:sldMk cId="3878996140" sldId="277"/>
        </pc:sldMkLst>
        <pc:spChg chg="mod">
          <ac:chgData name="Neha Priya" userId="S::npriya@purdue.edu::d8b3bc55-3be7-4790-8bd2-6adff2cd4d7e" providerId="AD" clId="Web-{8B2DFB8E-E66E-186A-EB56-F660AB507689}" dt="2024-02-18T16:54:07.842" v="606" actId="20577"/>
          <ac:spMkLst>
            <pc:docMk/>
            <pc:sldMk cId="3878996140" sldId="277"/>
            <ac:spMk id="7" creationId="{81DFA98C-FCE4-7CFF-C330-8588959A904A}"/>
          </ac:spMkLst>
        </pc:spChg>
      </pc:sldChg>
      <pc:sldChg chg="modSp addCm">
        <pc:chgData name="Neha Priya" userId="S::npriya@purdue.edu::d8b3bc55-3be7-4790-8bd2-6adff2cd4d7e" providerId="AD" clId="Web-{8B2DFB8E-E66E-186A-EB56-F660AB507689}" dt="2024-02-18T16:56:22.689" v="619"/>
        <pc:sldMkLst>
          <pc:docMk/>
          <pc:sldMk cId="4185748651" sldId="287"/>
        </pc:sldMkLst>
        <pc:spChg chg="mod">
          <ac:chgData name="Neha Priya" userId="S::npriya@purdue.edu::d8b3bc55-3be7-4790-8bd2-6adff2cd4d7e" providerId="AD" clId="Web-{8B2DFB8E-E66E-186A-EB56-F660AB507689}" dt="2024-02-18T16:55:47.173" v="618" actId="20577"/>
          <ac:spMkLst>
            <pc:docMk/>
            <pc:sldMk cId="4185748651" sldId="287"/>
            <ac:spMk id="4" creationId="{5C90ABD1-AEE5-105C-5D6E-145CF7F42F69}"/>
          </ac:spMkLst>
        </pc:spChg>
        <pc:extLst>
          <p:ext xmlns:p="http://schemas.openxmlformats.org/presentationml/2006/main" uri="{D6D511B9-2390-475A-947B-AFAB55BFBCF1}">
            <pc226:cmChg xmlns:pc226="http://schemas.microsoft.com/office/powerpoint/2022/06/main/command" chg="add">
              <pc226:chgData name="Neha Priya" userId="S::npriya@purdue.edu::d8b3bc55-3be7-4790-8bd2-6adff2cd4d7e" providerId="AD" clId="Web-{8B2DFB8E-E66E-186A-EB56-F660AB507689}" dt="2024-02-18T16:56:22.689" v="619"/>
              <pc2:cmMkLst xmlns:pc2="http://schemas.microsoft.com/office/powerpoint/2019/9/main/command">
                <pc:docMk/>
                <pc:sldMk cId="4185748651" sldId="287"/>
                <pc2:cmMk id="{0931BB4B-0467-4DBA-95F7-7CB50B70E6D1}"/>
              </pc2:cmMkLst>
            </pc226:cmChg>
          </p:ext>
        </pc:extLst>
      </pc:sldChg>
      <pc:sldChg chg="addCm">
        <pc:chgData name="Neha Priya" userId="S::npriya@purdue.edu::d8b3bc55-3be7-4790-8bd2-6adff2cd4d7e" providerId="AD" clId="Web-{8B2DFB8E-E66E-186A-EB56-F660AB507689}" dt="2024-02-18T16:54:47.531" v="607"/>
        <pc:sldMkLst>
          <pc:docMk/>
          <pc:sldMk cId="4232202171" sldId="288"/>
        </pc:sldMkLst>
        <pc:extLst>
          <p:ext xmlns:p="http://schemas.openxmlformats.org/presentationml/2006/main" uri="{D6D511B9-2390-475A-947B-AFAB55BFBCF1}">
            <pc226:cmChg xmlns:pc226="http://schemas.microsoft.com/office/powerpoint/2022/06/main/command" chg="add">
              <pc226:chgData name="Neha Priya" userId="S::npriya@purdue.edu::d8b3bc55-3be7-4790-8bd2-6adff2cd4d7e" providerId="AD" clId="Web-{8B2DFB8E-E66E-186A-EB56-F660AB507689}" dt="2024-02-18T16:54:47.531" v="607"/>
              <pc2:cmMkLst xmlns:pc2="http://schemas.microsoft.com/office/powerpoint/2019/9/main/command">
                <pc:docMk/>
                <pc:sldMk cId="4232202171" sldId="288"/>
                <pc2:cmMk id="{84AE3F56-07A3-420E-8FCC-150F5CD7A444}"/>
              </pc2:cmMkLst>
            </pc226:cmChg>
          </p:ext>
        </pc:extLst>
      </pc:sldChg>
      <pc:sldChg chg="modSp">
        <pc:chgData name="Neha Priya" userId="S::npriya@purdue.edu::d8b3bc55-3be7-4790-8bd2-6adff2cd4d7e" providerId="AD" clId="Web-{8B2DFB8E-E66E-186A-EB56-F660AB507689}" dt="2024-02-18T16:19:43.697" v="21" actId="20577"/>
        <pc:sldMkLst>
          <pc:docMk/>
          <pc:sldMk cId="3353563679" sldId="295"/>
        </pc:sldMkLst>
        <pc:spChg chg="mod">
          <ac:chgData name="Neha Priya" userId="S::npriya@purdue.edu::d8b3bc55-3be7-4790-8bd2-6adff2cd4d7e" providerId="AD" clId="Web-{8B2DFB8E-E66E-186A-EB56-F660AB507689}" dt="2024-02-18T16:19:43.697" v="21" actId="20577"/>
          <ac:spMkLst>
            <pc:docMk/>
            <pc:sldMk cId="3353563679" sldId="295"/>
            <ac:spMk id="2" creationId="{05784C31-394E-F87B-6732-0D28EE65C9A9}"/>
          </ac:spMkLst>
        </pc:spChg>
      </pc:sldChg>
      <pc:sldChg chg="del">
        <pc:chgData name="Neha Priya" userId="S::npriya@purdue.edu::d8b3bc55-3be7-4790-8bd2-6adff2cd4d7e" providerId="AD" clId="Web-{8B2DFB8E-E66E-186A-EB56-F660AB507689}" dt="2024-02-18T16:20:13.432" v="22"/>
        <pc:sldMkLst>
          <pc:docMk/>
          <pc:sldMk cId="3592292644" sldId="298"/>
        </pc:sldMkLst>
      </pc:sldChg>
      <pc:sldChg chg="modSp">
        <pc:chgData name="Neha Priya" userId="S::npriya@purdue.edu::d8b3bc55-3be7-4790-8bd2-6adff2cd4d7e" providerId="AD" clId="Web-{8B2DFB8E-E66E-186A-EB56-F660AB507689}" dt="2024-02-18T16:18:59.272" v="4" actId="20577"/>
        <pc:sldMkLst>
          <pc:docMk/>
          <pc:sldMk cId="4278530218" sldId="300"/>
        </pc:sldMkLst>
        <pc:spChg chg="mod">
          <ac:chgData name="Neha Priya" userId="S::npriya@purdue.edu::d8b3bc55-3be7-4790-8bd2-6adff2cd4d7e" providerId="AD" clId="Web-{8B2DFB8E-E66E-186A-EB56-F660AB507689}" dt="2024-02-18T16:18:59.272" v="4" actId="20577"/>
          <ac:spMkLst>
            <pc:docMk/>
            <pc:sldMk cId="4278530218" sldId="300"/>
            <ac:spMk id="4" creationId="{002F2A69-0FF7-B647-4EC3-84C181D1DD98}"/>
          </ac:spMkLst>
        </pc:spChg>
      </pc:sldChg>
      <pc:sldChg chg="modSp">
        <pc:chgData name="Neha Priya" userId="S::npriya@purdue.edu::d8b3bc55-3be7-4790-8bd2-6adff2cd4d7e" providerId="AD" clId="Web-{8B2DFB8E-E66E-186A-EB56-F660AB507689}" dt="2024-02-18T16:36:56.048" v="27" actId="20577"/>
        <pc:sldMkLst>
          <pc:docMk/>
          <pc:sldMk cId="538892026" sldId="303"/>
        </pc:sldMkLst>
        <pc:spChg chg="mod">
          <ac:chgData name="Neha Priya" userId="S::npriya@purdue.edu::d8b3bc55-3be7-4790-8bd2-6adff2cd4d7e" providerId="AD" clId="Web-{8B2DFB8E-E66E-186A-EB56-F660AB507689}" dt="2024-02-18T16:36:56.048" v="27" actId="20577"/>
          <ac:spMkLst>
            <pc:docMk/>
            <pc:sldMk cId="538892026" sldId="303"/>
            <ac:spMk id="4" creationId="{CEFB4DAD-B5EB-1785-5D2B-3BFE9B723EDD}"/>
          </ac:spMkLst>
        </pc:spChg>
      </pc:sldChg>
    </pc:docChg>
  </pc:docChgLst>
  <pc:docChgLst>
    <pc:chgData name="Guest User" userId="S::urn:spo:anon#332f6faf5edbf2c5b1af2dfc3b9696ee4fa865755be9dda83c36e7d580d80ee8::" providerId="AD" clId="Web-{051A40D5-378B-CE30-EF42-B2F85023B33A}"/>
    <pc:docChg chg="modSld">
      <pc:chgData name="Guest User" userId="S::urn:spo:anon#332f6faf5edbf2c5b1af2dfc3b9696ee4fa865755be9dda83c36e7d580d80ee8::" providerId="AD" clId="Web-{051A40D5-378B-CE30-EF42-B2F85023B33A}" dt="2024-02-19T03:39:36.144" v="1" actId="1076"/>
      <pc:docMkLst>
        <pc:docMk/>
      </pc:docMkLst>
      <pc:sldChg chg="modSp">
        <pc:chgData name="Guest User" userId="S::urn:spo:anon#332f6faf5edbf2c5b1af2dfc3b9696ee4fa865755be9dda83c36e7d580d80ee8::" providerId="AD" clId="Web-{051A40D5-378B-CE30-EF42-B2F85023B33A}" dt="2024-02-19T03:39:36.144" v="1" actId="1076"/>
        <pc:sldMkLst>
          <pc:docMk/>
          <pc:sldMk cId="4278530218" sldId="300"/>
        </pc:sldMkLst>
        <pc:spChg chg="mod">
          <ac:chgData name="Guest User" userId="S::urn:spo:anon#332f6faf5edbf2c5b1af2dfc3b9696ee4fa865755be9dda83c36e7d580d80ee8::" providerId="AD" clId="Web-{051A40D5-378B-CE30-EF42-B2F85023B33A}" dt="2024-02-19T03:39:36.144" v="1" actId="1076"/>
          <ac:spMkLst>
            <pc:docMk/>
            <pc:sldMk cId="4278530218" sldId="300"/>
            <ac:spMk id="4" creationId="{002F2A69-0FF7-B647-4EC3-84C181D1DD98}"/>
          </ac:spMkLst>
        </pc:spChg>
      </pc:sldChg>
    </pc:docChg>
  </pc:docChgLst>
  <pc:docChgLst>
    <pc:chgData name="Guest User" userId="S::urn:spo:anon#332f6faf5edbf2c5b1af2dfc3b9696ee4fa865755be9dda83c36e7d580d80ee8::" providerId="AD" clId="Web-{C66D7648-C7EA-81D2-A354-372C360022BC}"/>
    <pc:docChg chg="modSld">
      <pc:chgData name="Guest User" userId="S::urn:spo:anon#332f6faf5edbf2c5b1af2dfc3b9696ee4fa865755be9dda83c36e7d580d80ee8::" providerId="AD" clId="Web-{C66D7648-C7EA-81D2-A354-372C360022BC}" dt="2024-02-17T19:43:00.965" v="569" actId="1076"/>
      <pc:docMkLst>
        <pc:docMk/>
      </pc:docMkLst>
      <pc:sldChg chg="addSp delSp modSp">
        <pc:chgData name="Guest User" userId="S::urn:spo:anon#332f6faf5edbf2c5b1af2dfc3b9696ee4fa865755be9dda83c36e7d580d80ee8::" providerId="AD" clId="Web-{C66D7648-C7EA-81D2-A354-372C360022BC}" dt="2024-02-17T19:43:00.965" v="569" actId="1076"/>
        <pc:sldMkLst>
          <pc:docMk/>
          <pc:sldMk cId="1598413428" sldId="270"/>
        </pc:sldMkLst>
        <pc:spChg chg="del">
          <ac:chgData name="Guest User" userId="S::urn:spo:anon#332f6faf5edbf2c5b1af2dfc3b9696ee4fa865755be9dda83c36e7d580d80ee8::" providerId="AD" clId="Web-{C66D7648-C7EA-81D2-A354-372C360022BC}" dt="2024-02-17T19:42:27.166" v="559"/>
          <ac:spMkLst>
            <pc:docMk/>
            <pc:sldMk cId="1598413428" sldId="270"/>
            <ac:spMk id="3" creationId="{A49B887C-5B2E-9441-C971-F797E568D8F5}"/>
          </ac:spMkLst>
        </pc:spChg>
        <pc:spChg chg="del mod">
          <ac:chgData name="Guest User" userId="S::urn:spo:anon#332f6faf5edbf2c5b1af2dfc3b9696ee4fa865755be9dda83c36e7d580d80ee8::" providerId="AD" clId="Web-{C66D7648-C7EA-81D2-A354-372C360022BC}" dt="2024-02-17T19:42:09.666" v="554"/>
          <ac:spMkLst>
            <pc:docMk/>
            <pc:sldMk cId="1598413428" sldId="270"/>
            <ac:spMk id="4" creationId="{95F3CC48-FAF0-FAD9-7AEF-B40FF73F848C}"/>
          </ac:spMkLst>
        </pc:spChg>
        <pc:spChg chg="add del mod">
          <ac:chgData name="Guest User" userId="S::urn:spo:anon#332f6faf5edbf2c5b1af2dfc3b9696ee4fa865755be9dda83c36e7d580d80ee8::" providerId="AD" clId="Web-{C66D7648-C7EA-81D2-A354-372C360022BC}" dt="2024-02-17T19:42:29.807" v="560"/>
          <ac:spMkLst>
            <pc:docMk/>
            <pc:sldMk cId="1598413428" sldId="270"/>
            <ac:spMk id="9" creationId="{2BFFAA1D-4A0E-8550-8D08-D65FD28A8672}"/>
          </ac:spMkLst>
        </pc:spChg>
        <pc:picChg chg="add mod">
          <ac:chgData name="Guest User" userId="S::urn:spo:anon#332f6faf5edbf2c5b1af2dfc3b9696ee4fa865755be9dda83c36e7d580d80ee8::" providerId="AD" clId="Web-{C66D7648-C7EA-81D2-A354-372C360022BC}" dt="2024-02-17T19:43:00.965" v="569" actId="1076"/>
          <ac:picMkLst>
            <pc:docMk/>
            <pc:sldMk cId="1598413428" sldId="270"/>
            <ac:picMk id="7" creationId="{52AD0829-02B7-F29F-6865-6EAE86C0E458}"/>
          </ac:picMkLst>
        </pc:picChg>
      </pc:sldChg>
    </pc:docChg>
  </pc:docChgLst>
  <pc:docChgLst>
    <pc:chgData name="Neha Priya" userId="S::npriya@purdue.edu::d8b3bc55-3be7-4790-8bd2-6adff2cd4d7e" providerId="AD" clId="Web-{7F26FEBC-CF48-8EBE-E889-7414A86877CD}"/>
    <pc:docChg chg="">
      <pc:chgData name="Neha Priya" userId="S::npriya@purdue.edu::d8b3bc55-3be7-4790-8bd2-6adff2cd4d7e" providerId="AD" clId="Web-{7F26FEBC-CF48-8EBE-E889-7414A86877CD}" dt="2024-02-18T17:01:45.666" v="0"/>
      <pc:docMkLst>
        <pc:docMk/>
      </pc:docMkLst>
      <pc:sldChg chg="modCm">
        <pc:chgData name="Neha Priya" userId="S::npriya@purdue.edu::d8b3bc55-3be7-4790-8bd2-6adff2cd4d7e" providerId="AD" clId="Web-{7F26FEBC-CF48-8EBE-E889-7414A86877CD}" dt="2024-02-18T17:01:45.666" v="0"/>
        <pc:sldMkLst>
          <pc:docMk/>
          <pc:sldMk cId="4232202171" sldId="288"/>
        </pc:sldMkLst>
        <pc:extLst>
          <p:ext xmlns:p="http://schemas.openxmlformats.org/presentationml/2006/main" uri="{D6D511B9-2390-475A-947B-AFAB55BFBCF1}">
            <pc226:cmChg xmlns:pc226="http://schemas.microsoft.com/office/powerpoint/2022/06/main/command" chg="">
              <pc226:chgData name="Neha Priya" userId="S::npriya@purdue.edu::d8b3bc55-3be7-4790-8bd2-6adff2cd4d7e" providerId="AD" clId="Web-{7F26FEBC-CF48-8EBE-E889-7414A86877CD}" dt="2024-02-18T17:01:45.666" v="0"/>
              <pc2:cmMkLst xmlns:pc2="http://schemas.microsoft.com/office/powerpoint/2019/9/main/command">
                <pc:docMk/>
                <pc:sldMk cId="4232202171" sldId="288"/>
                <pc2:cmMk id="{84AE3F56-07A3-420E-8FCC-150F5CD7A444}"/>
              </pc2:cmMkLst>
              <pc226:cmRplyChg chg="add">
                <pc226:chgData name="Neha Priya" userId="S::npriya@purdue.edu::d8b3bc55-3be7-4790-8bd2-6adff2cd4d7e" providerId="AD" clId="Web-{7F26FEBC-CF48-8EBE-E889-7414A86877CD}" dt="2024-02-18T17:01:45.666" v="0"/>
                <pc2:cmRplyMkLst xmlns:pc2="http://schemas.microsoft.com/office/powerpoint/2019/9/main/command">
                  <pc:docMk/>
                  <pc:sldMk cId="4232202171" sldId="288"/>
                  <pc2:cmMk id="{84AE3F56-07A3-420E-8FCC-150F5CD7A444}"/>
                  <pc2:cmRplyMk id="{7C931A55-1574-48EE-9D18-690FE097341E}"/>
                </pc2:cmRplyMkLst>
              </pc226:cmRplyChg>
            </pc226:cmChg>
          </p:ext>
        </pc:extLst>
      </pc:sldChg>
    </pc:docChg>
  </pc:docChgLst>
  <pc:docChgLst>
    <pc:chgData name="Saiteja Ravikiran Singaru" userId="S::ssingaru@purdue.edu::bf1fe871-b306-4ae2-9ef4-d8cc2e579348" providerId="AD" clId="Web-{5DEB1C55-5FF3-1903-2BC4-2DAC0B25CC92}"/>
    <pc:docChg chg="modSld">
      <pc:chgData name="Saiteja Ravikiran Singaru" userId="S::ssingaru@purdue.edu::bf1fe871-b306-4ae2-9ef4-d8cc2e579348" providerId="AD" clId="Web-{5DEB1C55-5FF3-1903-2BC4-2DAC0B25CC92}" dt="2024-02-17T18:31:09.411" v="54" actId="20577"/>
      <pc:docMkLst>
        <pc:docMk/>
      </pc:docMkLst>
      <pc:sldChg chg="modSp">
        <pc:chgData name="Saiteja Ravikiran Singaru" userId="S::ssingaru@purdue.edu::bf1fe871-b306-4ae2-9ef4-d8cc2e579348" providerId="AD" clId="Web-{5DEB1C55-5FF3-1903-2BC4-2DAC0B25CC92}" dt="2024-02-17T18:31:09.411" v="54" actId="20577"/>
        <pc:sldMkLst>
          <pc:docMk/>
          <pc:sldMk cId="3622103090" sldId="285"/>
        </pc:sldMkLst>
        <pc:spChg chg="mod">
          <ac:chgData name="Saiteja Ravikiran Singaru" userId="S::ssingaru@purdue.edu::bf1fe871-b306-4ae2-9ef4-d8cc2e579348" providerId="AD" clId="Web-{5DEB1C55-5FF3-1903-2BC4-2DAC0B25CC92}" dt="2024-02-17T18:31:09.411" v="54" actId="20577"/>
          <ac:spMkLst>
            <pc:docMk/>
            <pc:sldMk cId="3622103090" sldId="285"/>
            <ac:spMk id="4" creationId="{44A528CF-5572-3E83-114F-68D32E945D29}"/>
          </ac:spMkLst>
        </pc:spChg>
        <pc:picChg chg="mod">
          <ac:chgData name="Saiteja Ravikiran Singaru" userId="S::ssingaru@purdue.edu::bf1fe871-b306-4ae2-9ef4-d8cc2e579348" providerId="AD" clId="Web-{5DEB1C55-5FF3-1903-2BC4-2DAC0B25CC92}" dt="2024-02-17T18:30:32.144" v="49" actId="1076"/>
          <ac:picMkLst>
            <pc:docMk/>
            <pc:sldMk cId="3622103090" sldId="285"/>
            <ac:picMk id="6146" creationId="{8F938CBC-8E53-D4DE-5655-0CCEE3990F41}"/>
          </ac:picMkLst>
        </pc:picChg>
      </pc:sldChg>
    </pc:docChg>
  </pc:docChgLst>
  <pc:docChgLst>
    <pc:chgData name="Neha Priya" userId="d8b3bc55-3be7-4790-8bd2-6adff2cd4d7e" providerId="ADAL" clId="{3C09AD12-5922-4D6A-98F5-FD3059AADEAC}"/>
    <pc:docChg chg="undo custSel addSld delSld modSld sldOrd">
      <pc:chgData name="Neha Priya" userId="d8b3bc55-3be7-4790-8bd2-6adff2cd4d7e" providerId="ADAL" clId="{3C09AD12-5922-4D6A-98F5-FD3059AADEAC}" dt="2024-02-18T05:42:06.098" v="2429"/>
      <pc:docMkLst>
        <pc:docMk/>
      </pc:docMkLst>
      <pc:sldChg chg="modSp mod">
        <pc:chgData name="Neha Priya" userId="d8b3bc55-3be7-4790-8bd2-6adff2cd4d7e" providerId="ADAL" clId="{3C09AD12-5922-4D6A-98F5-FD3059AADEAC}" dt="2024-02-17T23:43:46.366" v="611" actId="1076"/>
        <pc:sldMkLst>
          <pc:docMk/>
          <pc:sldMk cId="2708108178" sldId="257"/>
        </pc:sldMkLst>
        <pc:spChg chg="mod">
          <ac:chgData name="Neha Priya" userId="d8b3bc55-3be7-4790-8bd2-6adff2cd4d7e" providerId="ADAL" clId="{3C09AD12-5922-4D6A-98F5-FD3059AADEAC}" dt="2024-02-17T23:43:46.366" v="611" actId="1076"/>
          <ac:spMkLst>
            <pc:docMk/>
            <pc:sldMk cId="2708108178" sldId="257"/>
            <ac:spMk id="3" creationId="{25E23969-B503-C04E-9B40-020A6AB945EA}"/>
          </ac:spMkLst>
        </pc:spChg>
      </pc:sldChg>
      <pc:sldChg chg="addSp modSp mod">
        <pc:chgData name="Neha Priya" userId="d8b3bc55-3be7-4790-8bd2-6adff2cd4d7e" providerId="ADAL" clId="{3C09AD12-5922-4D6A-98F5-FD3059AADEAC}" dt="2024-02-18T05:11:49.579" v="2112" actId="1076"/>
        <pc:sldMkLst>
          <pc:docMk/>
          <pc:sldMk cId="3743599905" sldId="262"/>
        </pc:sldMkLst>
        <pc:spChg chg="mod">
          <ac:chgData name="Neha Priya" userId="d8b3bc55-3be7-4790-8bd2-6adff2cd4d7e" providerId="ADAL" clId="{3C09AD12-5922-4D6A-98F5-FD3059AADEAC}" dt="2024-02-18T05:11:49.579" v="2112" actId="1076"/>
          <ac:spMkLst>
            <pc:docMk/>
            <pc:sldMk cId="3743599905" sldId="262"/>
            <ac:spMk id="2" creationId="{BE73D688-E632-1244-8778-FE87C28D958E}"/>
          </ac:spMkLst>
        </pc:spChg>
        <pc:spChg chg="mod">
          <ac:chgData name="Neha Priya" userId="d8b3bc55-3be7-4790-8bd2-6adff2cd4d7e" providerId="ADAL" clId="{3C09AD12-5922-4D6A-98F5-FD3059AADEAC}" dt="2024-02-18T05:10:46.154" v="2098" actId="1076"/>
          <ac:spMkLst>
            <pc:docMk/>
            <pc:sldMk cId="3743599905" sldId="262"/>
            <ac:spMk id="3" creationId="{3ED8FE14-8CD5-EE4E-9B88-BD37922D68B0}"/>
          </ac:spMkLst>
        </pc:spChg>
        <pc:picChg chg="add mod">
          <ac:chgData name="Neha Priya" userId="d8b3bc55-3be7-4790-8bd2-6adff2cd4d7e" providerId="ADAL" clId="{3C09AD12-5922-4D6A-98F5-FD3059AADEAC}" dt="2024-02-18T05:11:39.001" v="2110" actId="1076"/>
          <ac:picMkLst>
            <pc:docMk/>
            <pc:sldMk cId="3743599905" sldId="262"/>
            <ac:picMk id="7" creationId="{3F2A3F13-4C3E-0F35-BC05-6C5FB013D986}"/>
          </ac:picMkLst>
        </pc:picChg>
      </pc:sldChg>
      <pc:sldChg chg="addSp delSp modSp mod">
        <pc:chgData name="Neha Priya" userId="d8b3bc55-3be7-4790-8bd2-6adff2cd4d7e" providerId="ADAL" clId="{3C09AD12-5922-4D6A-98F5-FD3059AADEAC}" dt="2024-02-18T00:35:41.097" v="1105" actId="14100"/>
        <pc:sldMkLst>
          <pc:docMk/>
          <pc:sldMk cId="1951669153" sldId="263"/>
        </pc:sldMkLst>
        <pc:spChg chg="mod">
          <ac:chgData name="Neha Priya" userId="d8b3bc55-3be7-4790-8bd2-6adff2cd4d7e" providerId="ADAL" clId="{3C09AD12-5922-4D6A-98F5-FD3059AADEAC}" dt="2024-02-16T05:25:20.238" v="296" actId="20577"/>
          <ac:spMkLst>
            <pc:docMk/>
            <pc:sldMk cId="1951669153" sldId="263"/>
            <ac:spMk id="2" creationId="{FE294DFF-FEC0-0C48-A972-9E4ED3BA9D6E}"/>
          </ac:spMkLst>
        </pc:spChg>
        <pc:spChg chg="del mod">
          <ac:chgData name="Neha Priya" userId="d8b3bc55-3be7-4790-8bd2-6adff2cd4d7e" providerId="ADAL" clId="{3C09AD12-5922-4D6A-98F5-FD3059AADEAC}" dt="2024-02-17T23:51:30.588" v="615" actId="478"/>
          <ac:spMkLst>
            <pc:docMk/>
            <pc:sldMk cId="1951669153" sldId="263"/>
            <ac:spMk id="4" creationId="{B84FECDD-72B1-9A43-B7FF-10EB079D6814}"/>
          </ac:spMkLst>
        </pc:spChg>
        <pc:spChg chg="add del mod">
          <ac:chgData name="Neha Priya" userId="d8b3bc55-3be7-4790-8bd2-6adff2cd4d7e" providerId="ADAL" clId="{3C09AD12-5922-4D6A-98F5-FD3059AADEAC}" dt="2024-02-17T23:51:45.326" v="618"/>
          <ac:spMkLst>
            <pc:docMk/>
            <pc:sldMk cId="1951669153" sldId="263"/>
            <ac:spMk id="7" creationId="{911A2802-A8DE-5130-57B7-122D58AA9198}"/>
          </ac:spMkLst>
        </pc:spChg>
        <pc:spChg chg="add del mod">
          <ac:chgData name="Neha Priya" userId="d8b3bc55-3be7-4790-8bd2-6adff2cd4d7e" providerId="ADAL" clId="{3C09AD12-5922-4D6A-98F5-FD3059AADEAC}" dt="2024-02-17T23:54:55.869" v="772" actId="478"/>
          <ac:spMkLst>
            <pc:docMk/>
            <pc:sldMk cId="1951669153" sldId="263"/>
            <ac:spMk id="8" creationId="{F79D0378-F83A-9FA5-8F3A-4E861D90476F}"/>
          </ac:spMkLst>
        </pc:spChg>
        <pc:spChg chg="add mod">
          <ac:chgData name="Neha Priya" userId="d8b3bc55-3be7-4790-8bd2-6adff2cd4d7e" providerId="ADAL" clId="{3C09AD12-5922-4D6A-98F5-FD3059AADEAC}" dt="2024-02-17T23:51:47.066" v="620"/>
          <ac:spMkLst>
            <pc:docMk/>
            <pc:sldMk cId="1951669153" sldId="263"/>
            <ac:spMk id="9" creationId="{020A9848-8279-2C37-185B-CD8337E76B7F}"/>
          </ac:spMkLst>
        </pc:spChg>
        <pc:spChg chg="add mod">
          <ac:chgData name="Neha Priya" userId="d8b3bc55-3be7-4790-8bd2-6adff2cd4d7e" providerId="ADAL" clId="{3C09AD12-5922-4D6A-98F5-FD3059AADEAC}" dt="2024-02-18T00:01:49.827" v="801" actId="1076"/>
          <ac:spMkLst>
            <pc:docMk/>
            <pc:sldMk cId="1951669153" sldId="263"/>
            <ac:spMk id="10" creationId="{797EBA0D-6E95-2C6F-696B-33E5A8D1F582}"/>
          </ac:spMkLst>
        </pc:spChg>
        <pc:spChg chg="add mod">
          <ac:chgData name="Neha Priya" userId="d8b3bc55-3be7-4790-8bd2-6adff2cd4d7e" providerId="ADAL" clId="{3C09AD12-5922-4D6A-98F5-FD3059AADEAC}" dt="2024-02-18T00:01:42.421" v="799" actId="1076"/>
          <ac:spMkLst>
            <pc:docMk/>
            <pc:sldMk cId="1951669153" sldId="263"/>
            <ac:spMk id="11" creationId="{3FAB6740-6A7A-A302-BCCE-7BBC83D02DEF}"/>
          </ac:spMkLst>
        </pc:spChg>
        <pc:spChg chg="add mod">
          <ac:chgData name="Neha Priya" userId="d8b3bc55-3be7-4790-8bd2-6adff2cd4d7e" providerId="ADAL" clId="{3C09AD12-5922-4D6A-98F5-FD3059AADEAC}" dt="2024-02-18T00:01:46.207" v="800" actId="1076"/>
          <ac:spMkLst>
            <pc:docMk/>
            <pc:sldMk cId="1951669153" sldId="263"/>
            <ac:spMk id="12" creationId="{7A1BAB39-76AF-5032-8FD2-697132F15329}"/>
          </ac:spMkLst>
        </pc:spChg>
        <pc:spChg chg="add mod">
          <ac:chgData name="Neha Priya" userId="d8b3bc55-3be7-4790-8bd2-6adff2cd4d7e" providerId="ADAL" clId="{3C09AD12-5922-4D6A-98F5-FD3059AADEAC}" dt="2024-02-18T00:01:37.418" v="798" actId="14100"/>
          <ac:spMkLst>
            <pc:docMk/>
            <pc:sldMk cId="1951669153" sldId="263"/>
            <ac:spMk id="13" creationId="{F1366A98-0F78-BC1B-1C46-84F086C04BB5}"/>
          </ac:spMkLst>
        </pc:spChg>
        <pc:picChg chg="add mod">
          <ac:chgData name="Neha Priya" userId="d8b3bc55-3be7-4790-8bd2-6adff2cd4d7e" providerId="ADAL" clId="{3C09AD12-5922-4D6A-98F5-FD3059AADEAC}" dt="2024-02-18T00:00:13.465" v="785" actId="14100"/>
          <ac:picMkLst>
            <pc:docMk/>
            <pc:sldMk cId="1951669153" sldId="263"/>
            <ac:picMk id="15" creationId="{3F6FFB00-CCCB-51C6-6C66-E67981A1851C}"/>
          </ac:picMkLst>
        </pc:picChg>
        <pc:picChg chg="add mod">
          <ac:chgData name="Neha Priya" userId="d8b3bc55-3be7-4790-8bd2-6adff2cd4d7e" providerId="ADAL" clId="{3C09AD12-5922-4D6A-98F5-FD3059AADEAC}" dt="2024-02-18T00:35:41.097" v="1105" actId="14100"/>
          <ac:picMkLst>
            <pc:docMk/>
            <pc:sldMk cId="1951669153" sldId="263"/>
            <ac:picMk id="17" creationId="{CA9F2165-C343-18A2-58FA-91C33096B150}"/>
          </ac:picMkLst>
        </pc:picChg>
        <pc:picChg chg="add mod">
          <ac:chgData name="Neha Priya" userId="d8b3bc55-3be7-4790-8bd2-6adff2cd4d7e" providerId="ADAL" clId="{3C09AD12-5922-4D6A-98F5-FD3059AADEAC}" dt="2024-02-18T00:35:35.955" v="1104" actId="14100"/>
          <ac:picMkLst>
            <pc:docMk/>
            <pc:sldMk cId="1951669153" sldId="263"/>
            <ac:picMk id="19" creationId="{A749F04D-5F6F-E551-86B8-013380EFC0B4}"/>
          </ac:picMkLst>
        </pc:picChg>
      </pc:sldChg>
      <pc:sldChg chg="addSp delSp modSp del mod setBg">
        <pc:chgData name="Neha Priya" userId="d8b3bc55-3be7-4790-8bd2-6adff2cd4d7e" providerId="ADAL" clId="{3C09AD12-5922-4D6A-98F5-FD3059AADEAC}" dt="2024-02-18T00:29:57.201" v="1008" actId="47"/>
        <pc:sldMkLst>
          <pc:docMk/>
          <pc:sldMk cId="2071138438" sldId="265"/>
        </pc:sldMkLst>
        <pc:spChg chg="mod">
          <ac:chgData name="Neha Priya" userId="d8b3bc55-3be7-4790-8bd2-6adff2cd4d7e" providerId="ADAL" clId="{3C09AD12-5922-4D6A-98F5-FD3059AADEAC}" dt="2024-02-16T05:23:25.702" v="269" actId="20577"/>
          <ac:spMkLst>
            <pc:docMk/>
            <pc:sldMk cId="2071138438" sldId="265"/>
            <ac:spMk id="2" creationId="{5CA72BD0-0429-3448-AF88-85B4774FB2C5}"/>
          </ac:spMkLst>
        </pc:spChg>
        <pc:spChg chg="mod">
          <ac:chgData name="Neha Priya" userId="d8b3bc55-3be7-4790-8bd2-6adff2cd4d7e" providerId="ADAL" clId="{3C09AD12-5922-4D6A-98F5-FD3059AADEAC}" dt="2024-02-16T05:23:37.214" v="278" actId="20577"/>
          <ac:spMkLst>
            <pc:docMk/>
            <pc:sldMk cId="2071138438" sldId="265"/>
            <ac:spMk id="3" creationId="{CB9DA8DE-68CA-1060-F8E9-B2D6393D7B7D}"/>
          </ac:spMkLst>
        </pc:spChg>
        <pc:spChg chg="mod">
          <ac:chgData name="Neha Priya" userId="d8b3bc55-3be7-4790-8bd2-6adff2cd4d7e" providerId="ADAL" clId="{3C09AD12-5922-4D6A-98F5-FD3059AADEAC}" dt="2024-02-16T05:08:06.372" v="17"/>
          <ac:spMkLst>
            <pc:docMk/>
            <pc:sldMk cId="2071138438" sldId="265"/>
            <ac:spMk id="4" creationId="{392F96BD-670E-514F-A5F2-973DF3CCAB38}"/>
          </ac:spMkLst>
        </pc:spChg>
        <pc:spChg chg="mod">
          <ac:chgData name="Neha Priya" userId="d8b3bc55-3be7-4790-8bd2-6adff2cd4d7e" providerId="ADAL" clId="{3C09AD12-5922-4D6A-98F5-FD3059AADEAC}" dt="2024-02-16T05:08:06.372" v="17"/>
          <ac:spMkLst>
            <pc:docMk/>
            <pc:sldMk cId="2071138438" sldId="265"/>
            <ac:spMk id="5" creationId="{058CC335-C19F-384A-BAA8-CB7EC492ADEB}"/>
          </ac:spMkLst>
        </pc:spChg>
        <pc:spChg chg="add del mod">
          <ac:chgData name="Neha Priya" userId="d8b3bc55-3be7-4790-8bd2-6adff2cd4d7e" providerId="ADAL" clId="{3C09AD12-5922-4D6A-98F5-FD3059AADEAC}" dt="2024-02-16T05:07:24.538" v="9" actId="478"/>
          <ac:spMkLst>
            <pc:docMk/>
            <pc:sldMk cId="2071138438" sldId="265"/>
            <ac:spMk id="8" creationId="{2A966EB7-72BF-3B9E-3875-84EA9AA59C70}"/>
          </ac:spMkLst>
        </pc:spChg>
        <pc:spChg chg="add del mod">
          <ac:chgData name="Neha Priya" userId="d8b3bc55-3be7-4790-8bd2-6adff2cd4d7e" providerId="ADAL" clId="{3C09AD12-5922-4D6A-98F5-FD3059AADEAC}" dt="2024-02-16T05:07:19.251" v="7" actId="22"/>
          <ac:spMkLst>
            <pc:docMk/>
            <pc:sldMk cId="2071138438" sldId="265"/>
            <ac:spMk id="10" creationId="{C32F4440-6167-08F2-5A36-9EE4CE96F100}"/>
          </ac:spMkLst>
        </pc:spChg>
        <pc:spChg chg="add mod">
          <ac:chgData name="Neha Priya" userId="d8b3bc55-3be7-4790-8bd2-6adff2cd4d7e" providerId="ADAL" clId="{3C09AD12-5922-4D6A-98F5-FD3059AADEAC}" dt="2024-02-16T05:47:30.162" v="610" actId="20577"/>
          <ac:spMkLst>
            <pc:docMk/>
            <pc:sldMk cId="2071138438" sldId="265"/>
            <ac:spMk id="11" creationId="{D0DEAC72-FA07-7DB0-E9BB-53E818D27C6F}"/>
          </ac:spMkLst>
        </pc:spChg>
        <pc:picChg chg="add del mod">
          <ac:chgData name="Neha Priya" userId="d8b3bc55-3be7-4790-8bd2-6adff2cd4d7e" providerId="ADAL" clId="{3C09AD12-5922-4D6A-98F5-FD3059AADEAC}" dt="2024-02-16T05:08:21.387" v="18" actId="478"/>
          <ac:picMkLst>
            <pc:docMk/>
            <pc:sldMk cId="2071138438" sldId="265"/>
            <ac:picMk id="7" creationId="{4442A21B-24E5-F878-91A6-288571E1C493}"/>
          </ac:picMkLst>
        </pc:picChg>
      </pc:sldChg>
      <pc:sldChg chg="addSp delSp modSp mod ord setBg">
        <pc:chgData name="Neha Priya" userId="d8b3bc55-3be7-4790-8bd2-6adff2cd4d7e" providerId="ADAL" clId="{3C09AD12-5922-4D6A-98F5-FD3059AADEAC}" dt="2024-02-18T02:03:37.793" v="1285" actId="123"/>
        <pc:sldMkLst>
          <pc:docMk/>
          <pc:sldMk cId="3460478060" sldId="267"/>
        </pc:sldMkLst>
        <pc:spChg chg="mod">
          <ac:chgData name="Neha Priya" userId="d8b3bc55-3be7-4790-8bd2-6adff2cd4d7e" providerId="ADAL" clId="{3C09AD12-5922-4D6A-98F5-FD3059AADEAC}" dt="2024-02-18T02:03:37.793" v="1285" actId="123"/>
          <ac:spMkLst>
            <pc:docMk/>
            <pc:sldMk cId="3460478060" sldId="267"/>
            <ac:spMk id="4" creationId="{6CFB388B-2B96-8A5A-AB30-50ECE4525A0D}"/>
          </ac:spMkLst>
        </pc:spChg>
        <pc:spChg chg="add del mod">
          <ac:chgData name="Neha Priya" userId="d8b3bc55-3be7-4790-8bd2-6adff2cd4d7e" providerId="ADAL" clId="{3C09AD12-5922-4D6A-98F5-FD3059AADEAC}" dt="2024-02-18T00:11:49.497" v="938" actId="478"/>
          <ac:spMkLst>
            <pc:docMk/>
            <pc:sldMk cId="3460478060" sldId="267"/>
            <ac:spMk id="10" creationId="{48B66881-BD44-36E0-0170-23615BDBE6FE}"/>
          </ac:spMkLst>
        </pc:spChg>
        <pc:graphicFrameChg chg="add del modGraphic">
          <ac:chgData name="Neha Priya" userId="d8b3bc55-3be7-4790-8bd2-6adff2cd4d7e" providerId="ADAL" clId="{3C09AD12-5922-4D6A-98F5-FD3059AADEAC}" dt="2024-02-18T00:05:28.481" v="851" actId="478"/>
          <ac:graphicFrameMkLst>
            <pc:docMk/>
            <pc:sldMk cId="3460478060" sldId="267"/>
            <ac:graphicFrameMk id="7" creationId="{DCF50B6D-FBA8-B506-D7AD-55C704267810}"/>
          </ac:graphicFrameMkLst>
        </pc:graphicFrameChg>
        <pc:picChg chg="add del mod">
          <ac:chgData name="Neha Priya" userId="d8b3bc55-3be7-4790-8bd2-6adff2cd4d7e" providerId="ADAL" clId="{3C09AD12-5922-4D6A-98F5-FD3059AADEAC}" dt="2024-02-18T00:11:49.497" v="938" actId="478"/>
          <ac:picMkLst>
            <pc:docMk/>
            <pc:sldMk cId="3460478060" sldId="267"/>
            <ac:picMk id="9" creationId="{7440E5CA-6125-451B-7A09-D37872BE901C}"/>
          </ac:picMkLst>
        </pc:picChg>
      </pc:sldChg>
      <pc:sldChg chg="addSp delSp modSp del mod">
        <pc:chgData name="Neha Priya" userId="d8b3bc55-3be7-4790-8bd2-6adff2cd4d7e" providerId="ADAL" clId="{3C09AD12-5922-4D6A-98F5-FD3059AADEAC}" dt="2024-02-18T04:59:53.214" v="2023" actId="47"/>
        <pc:sldMkLst>
          <pc:docMk/>
          <pc:sldMk cId="3315578550" sldId="269"/>
        </pc:sldMkLst>
        <pc:spChg chg="mod">
          <ac:chgData name="Neha Priya" userId="d8b3bc55-3be7-4790-8bd2-6adff2cd4d7e" providerId="ADAL" clId="{3C09AD12-5922-4D6A-98F5-FD3059AADEAC}" dt="2024-02-18T00:43:35.238" v="1277" actId="1076"/>
          <ac:spMkLst>
            <pc:docMk/>
            <pc:sldMk cId="3315578550" sldId="269"/>
            <ac:spMk id="2" creationId="{8B474D1A-CD79-BD90-914C-3814EDBA622B}"/>
          </ac:spMkLst>
        </pc:spChg>
        <pc:picChg chg="add del">
          <ac:chgData name="Neha Priya" userId="d8b3bc55-3be7-4790-8bd2-6adff2cd4d7e" providerId="ADAL" clId="{3C09AD12-5922-4D6A-98F5-FD3059AADEAC}" dt="2024-02-18T00:46:26.001" v="1279" actId="478"/>
          <ac:picMkLst>
            <pc:docMk/>
            <pc:sldMk cId="3315578550" sldId="269"/>
            <ac:picMk id="6" creationId="{FED52EE6-95C9-7B60-D54D-C430A65D2325}"/>
          </ac:picMkLst>
        </pc:picChg>
        <pc:picChg chg="add mod">
          <ac:chgData name="Neha Priya" userId="d8b3bc55-3be7-4790-8bd2-6adff2cd4d7e" providerId="ADAL" clId="{3C09AD12-5922-4D6A-98F5-FD3059AADEAC}" dt="2024-02-18T00:47:04.543" v="1281" actId="1076"/>
          <ac:picMkLst>
            <pc:docMk/>
            <pc:sldMk cId="3315578550" sldId="269"/>
            <ac:picMk id="8" creationId="{5E6A1DCB-3E97-0AE9-4C71-3B3CA7DE8EE7}"/>
          </ac:picMkLst>
        </pc:picChg>
      </pc:sldChg>
      <pc:sldChg chg="del">
        <pc:chgData name="Neha Priya" userId="d8b3bc55-3be7-4790-8bd2-6adff2cd4d7e" providerId="ADAL" clId="{3C09AD12-5922-4D6A-98F5-FD3059AADEAC}" dt="2024-02-18T04:59:59.792" v="2025" actId="47"/>
        <pc:sldMkLst>
          <pc:docMk/>
          <pc:sldMk cId="1598413428" sldId="270"/>
        </pc:sldMkLst>
      </pc:sldChg>
      <pc:sldChg chg="addSp delSp modSp del mod ord">
        <pc:chgData name="Neha Priya" userId="d8b3bc55-3be7-4790-8bd2-6adff2cd4d7e" providerId="ADAL" clId="{3C09AD12-5922-4D6A-98F5-FD3059AADEAC}" dt="2024-02-18T04:59:56.214" v="2024" actId="47"/>
        <pc:sldMkLst>
          <pc:docMk/>
          <pc:sldMk cId="770939743" sldId="271"/>
        </pc:sldMkLst>
        <pc:spChg chg="mod">
          <ac:chgData name="Neha Priya" userId="d8b3bc55-3be7-4790-8bd2-6adff2cd4d7e" providerId="ADAL" clId="{3C09AD12-5922-4D6A-98F5-FD3059AADEAC}" dt="2024-02-18T04:30:13.806" v="1434" actId="20577"/>
          <ac:spMkLst>
            <pc:docMk/>
            <pc:sldMk cId="770939743" sldId="271"/>
            <ac:spMk id="2" creationId="{217F7E70-25AB-8DC9-E4DE-AB499B6AB38F}"/>
          </ac:spMkLst>
        </pc:spChg>
        <pc:spChg chg="del">
          <ac:chgData name="Neha Priya" userId="d8b3bc55-3be7-4790-8bd2-6adff2cd4d7e" providerId="ADAL" clId="{3C09AD12-5922-4D6A-98F5-FD3059AADEAC}" dt="2024-02-18T04:20:27.002" v="1289" actId="478"/>
          <ac:spMkLst>
            <pc:docMk/>
            <pc:sldMk cId="770939743" sldId="271"/>
            <ac:spMk id="3" creationId="{773FB773-6292-FE09-F998-696ED0CE9A16}"/>
          </ac:spMkLst>
        </pc:spChg>
        <pc:spChg chg="mod">
          <ac:chgData name="Neha Priya" userId="d8b3bc55-3be7-4790-8bd2-6adff2cd4d7e" providerId="ADAL" clId="{3C09AD12-5922-4D6A-98F5-FD3059AADEAC}" dt="2024-02-18T04:36:39.620" v="1452" actId="113"/>
          <ac:spMkLst>
            <pc:docMk/>
            <pc:sldMk cId="770939743" sldId="271"/>
            <ac:spMk id="4" creationId="{EA3DF3E9-1370-48FF-7A42-7B4A8DB136DF}"/>
          </ac:spMkLst>
        </pc:spChg>
        <pc:spChg chg="add del mod">
          <ac:chgData name="Neha Priya" userId="d8b3bc55-3be7-4790-8bd2-6adff2cd4d7e" providerId="ADAL" clId="{3C09AD12-5922-4D6A-98F5-FD3059AADEAC}" dt="2024-02-18T04:20:29.205" v="1290" actId="478"/>
          <ac:spMkLst>
            <pc:docMk/>
            <pc:sldMk cId="770939743" sldId="271"/>
            <ac:spMk id="8" creationId="{CD17061D-677B-3D7F-867A-2426E799985A}"/>
          </ac:spMkLst>
        </pc:spChg>
        <pc:picChg chg="add mod">
          <ac:chgData name="Neha Priya" userId="d8b3bc55-3be7-4790-8bd2-6adff2cd4d7e" providerId="ADAL" clId="{3C09AD12-5922-4D6A-98F5-FD3059AADEAC}" dt="2024-02-18T04:27:43.612" v="1384" actId="14100"/>
          <ac:picMkLst>
            <pc:docMk/>
            <pc:sldMk cId="770939743" sldId="271"/>
            <ac:picMk id="10" creationId="{B96C6667-633C-B7DC-991B-1AD9920F8BBC}"/>
          </ac:picMkLst>
        </pc:picChg>
      </pc:sldChg>
      <pc:sldChg chg="addSp delSp modSp del mod addCm">
        <pc:chgData name="Neha Priya" userId="d8b3bc55-3be7-4790-8bd2-6adff2cd4d7e" providerId="ADAL" clId="{3C09AD12-5922-4D6A-98F5-FD3059AADEAC}" dt="2024-02-18T05:00:03.744" v="2026" actId="47"/>
        <pc:sldMkLst>
          <pc:docMk/>
          <pc:sldMk cId="3814848316" sldId="273"/>
        </pc:sldMkLst>
        <pc:spChg chg="mod">
          <ac:chgData name="Neha Priya" userId="d8b3bc55-3be7-4790-8bd2-6adff2cd4d7e" providerId="ADAL" clId="{3C09AD12-5922-4D6A-98F5-FD3059AADEAC}" dt="2024-02-18T04:28:37.267" v="1425" actId="20577"/>
          <ac:spMkLst>
            <pc:docMk/>
            <pc:sldMk cId="3814848316" sldId="273"/>
            <ac:spMk id="2" creationId="{C6C53DF7-E79B-4C50-BC52-19D7829FB5A7}"/>
          </ac:spMkLst>
        </pc:spChg>
        <pc:spChg chg="del">
          <ac:chgData name="Neha Priya" userId="d8b3bc55-3be7-4790-8bd2-6adff2cd4d7e" providerId="ADAL" clId="{3C09AD12-5922-4D6A-98F5-FD3059AADEAC}" dt="2024-02-18T04:28:47.558" v="1426" actId="478"/>
          <ac:spMkLst>
            <pc:docMk/>
            <pc:sldMk cId="3814848316" sldId="273"/>
            <ac:spMk id="3" creationId="{08B58D51-B353-B445-8E2C-A0D5DEF6C628}"/>
          </ac:spMkLst>
        </pc:spChg>
        <pc:spChg chg="del">
          <ac:chgData name="Neha Priya" userId="d8b3bc55-3be7-4790-8bd2-6adff2cd4d7e" providerId="ADAL" clId="{3C09AD12-5922-4D6A-98F5-FD3059AADEAC}" dt="2024-02-18T04:39:30.445" v="1498" actId="478"/>
          <ac:spMkLst>
            <pc:docMk/>
            <pc:sldMk cId="3814848316" sldId="273"/>
            <ac:spMk id="4" creationId="{4E35223F-D468-DEE3-6183-9677609AF8C7}"/>
          </ac:spMkLst>
        </pc:spChg>
        <pc:spChg chg="add del mod">
          <ac:chgData name="Neha Priya" userId="d8b3bc55-3be7-4790-8bd2-6adff2cd4d7e" providerId="ADAL" clId="{3C09AD12-5922-4D6A-98F5-FD3059AADEAC}" dt="2024-02-18T04:28:50.945" v="1427" actId="478"/>
          <ac:spMkLst>
            <pc:docMk/>
            <pc:sldMk cId="3814848316" sldId="273"/>
            <ac:spMk id="12" creationId="{F372CF49-AB3B-8DF8-91B6-4737C024CD4E}"/>
          </ac:spMkLst>
        </pc:spChg>
        <pc:spChg chg="add del mod">
          <ac:chgData name="Neha Priya" userId="d8b3bc55-3be7-4790-8bd2-6adff2cd4d7e" providerId="ADAL" clId="{3C09AD12-5922-4D6A-98F5-FD3059AADEAC}" dt="2024-02-18T04:38:10.712" v="1460" actId="478"/>
          <ac:spMkLst>
            <pc:docMk/>
            <pc:sldMk cId="3814848316" sldId="273"/>
            <ac:spMk id="15" creationId="{4D281F5E-FF14-9929-7F12-55EFB7096C69}"/>
          </ac:spMkLst>
        </pc:spChg>
        <pc:spChg chg="add mod">
          <ac:chgData name="Neha Priya" userId="d8b3bc55-3be7-4790-8bd2-6adff2cd4d7e" providerId="ADAL" clId="{3C09AD12-5922-4D6A-98F5-FD3059AADEAC}" dt="2024-02-18T04:50:14.624" v="1837" actId="1076"/>
          <ac:spMkLst>
            <pc:docMk/>
            <pc:sldMk cId="3814848316" sldId="273"/>
            <ac:spMk id="16" creationId="{583CF84D-4B35-86AF-9459-5BE524B9DE44}"/>
          </ac:spMkLst>
        </pc:spChg>
        <pc:spChg chg="add del mod">
          <ac:chgData name="Neha Priya" userId="d8b3bc55-3be7-4790-8bd2-6adff2cd4d7e" providerId="ADAL" clId="{3C09AD12-5922-4D6A-98F5-FD3059AADEAC}" dt="2024-02-18T04:39:33.801" v="1499" actId="478"/>
          <ac:spMkLst>
            <pc:docMk/>
            <pc:sldMk cId="3814848316" sldId="273"/>
            <ac:spMk id="18" creationId="{24BB5E41-BF5D-989F-0890-88DCF4FBA5A8}"/>
          </ac:spMkLst>
        </pc:spChg>
        <pc:spChg chg="add mod">
          <ac:chgData name="Neha Priya" userId="d8b3bc55-3be7-4790-8bd2-6adff2cd4d7e" providerId="ADAL" clId="{3C09AD12-5922-4D6A-98F5-FD3059AADEAC}" dt="2024-02-18T04:50:08.386" v="1835" actId="1076"/>
          <ac:spMkLst>
            <pc:docMk/>
            <pc:sldMk cId="3814848316" sldId="273"/>
            <ac:spMk id="19" creationId="{46FA143E-5024-15EB-AD65-30972103B7F7}"/>
          </ac:spMkLst>
        </pc:spChg>
        <pc:spChg chg="add mod">
          <ac:chgData name="Neha Priya" userId="d8b3bc55-3be7-4790-8bd2-6adff2cd4d7e" providerId="ADAL" clId="{3C09AD12-5922-4D6A-98F5-FD3059AADEAC}" dt="2024-02-18T04:50:11.298" v="1836" actId="1076"/>
          <ac:spMkLst>
            <pc:docMk/>
            <pc:sldMk cId="3814848316" sldId="273"/>
            <ac:spMk id="20" creationId="{65BC69F5-ECCE-150A-B900-A52D591AADA9}"/>
          </ac:spMkLst>
        </pc:spChg>
        <pc:spChg chg="add mod">
          <ac:chgData name="Neha Priya" userId="d8b3bc55-3be7-4790-8bd2-6adff2cd4d7e" providerId="ADAL" clId="{3C09AD12-5922-4D6A-98F5-FD3059AADEAC}" dt="2024-02-18T04:49:52.871" v="1833" actId="408"/>
          <ac:spMkLst>
            <pc:docMk/>
            <pc:sldMk cId="3814848316" sldId="273"/>
            <ac:spMk id="21" creationId="{F26FE13A-56FA-1530-D824-6F6379C31CDE}"/>
          </ac:spMkLst>
        </pc:spChg>
        <pc:spChg chg="add mod">
          <ac:chgData name="Neha Priya" userId="d8b3bc55-3be7-4790-8bd2-6adff2cd4d7e" providerId="ADAL" clId="{3C09AD12-5922-4D6A-98F5-FD3059AADEAC}" dt="2024-02-18T04:46:28.352" v="1803" actId="1076"/>
          <ac:spMkLst>
            <pc:docMk/>
            <pc:sldMk cId="3814848316" sldId="273"/>
            <ac:spMk id="22" creationId="{C6E22A92-A57D-A0CD-15F1-E5FF3D65D9AA}"/>
          </ac:spMkLst>
        </pc:spChg>
        <pc:spChg chg="add mod">
          <ac:chgData name="Neha Priya" userId="d8b3bc55-3be7-4790-8bd2-6adff2cd4d7e" providerId="ADAL" clId="{3C09AD12-5922-4D6A-98F5-FD3059AADEAC}" dt="2024-02-18T04:42:36.186" v="1683" actId="255"/>
          <ac:spMkLst>
            <pc:docMk/>
            <pc:sldMk cId="3814848316" sldId="273"/>
            <ac:spMk id="23" creationId="{ED9FFB4D-5F47-4A78-847D-9C3FBDC91D07}"/>
          </ac:spMkLst>
        </pc:spChg>
        <pc:spChg chg="add del mod">
          <ac:chgData name="Neha Priya" userId="d8b3bc55-3be7-4790-8bd2-6adff2cd4d7e" providerId="ADAL" clId="{3C09AD12-5922-4D6A-98F5-FD3059AADEAC}" dt="2024-02-18T04:45:17.157" v="1790" actId="478"/>
          <ac:spMkLst>
            <pc:docMk/>
            <pc:sldMk cId="3814848316" sldId="273"/>
            <ac:spMk id="28" creationId="{9F129C4E-4689-54D4-4C66-32AF0794128B}"/>
          </ac:spMkLst>
        </pc:spChg>
        <pc:picChg chg="del mod">
          <ac:chgData name="Neha Priya" userId="d8b3bc55-3be7-4790-8bd2-6adff2cd4d7e" providerId="ADAL" clId="{3C09AD12-5922-4D6A-98F5-FD3059AADEAC}" dt="2024-02-18T04:38:47.599" v="1471" actId="478"/>
          <ac:picMkLst>
            <pc:docMk/>
            <pc:sldMk cId="3814848316" sldId="273"/>
            <ac:picMk id="7" creationId="{0C177111-15C6-DC96-8CD5-2B49505B7ED8}"/>
          </ac:picMkLst>
        </pc:picChg>
        <pc:picChg chg="del mod">
          <ac:chgData name="Neha Priya" userId="d8b3bc55-3be7-4790-8bd2-6adff2cd4d7e" providerId="ADAL" clId="{3C09AD12-5922-4D6A-98F5-FD3059AADEAC}" dt="2024-02-18T04:43:49.969" v="1765" actId="478"/>
          <ac:picMkLst>
            <pc:docMk/>
            <pc:sldMk cId="3814848316" sldId="273"/>
            <ac:picMk id="9" creationId="{67BCA0A5-EAF6-BE91-9BD6-8AF3987AB734}"/>
          </ac:picMkLst>
        </pc:picChg>
        <pc:picChg chg="del mod">
          <ac:chgData name="Neha Priya" userId="d8b3bc55-3be7-4790-8bd2-6adff2cd4d7e" providerId="ADAL" clId="{3C09AD12-5922-4D6A-98F5-FD3059AADEAC}" dt="2024-02-18T04:45:24.763" v="1791" actId="478"/>
          <ac:picMkLst>
            <pc:docMk/>
            <pc:sldMk cId="3814848316" sldId="273"/>
            <ac:picMk id="10" creationId="{C051FE2D-0C09-DE4D-445B-67F5D56907B8}"/>
          </ac:picMkLst>
        </pc:picChg>
        <pc:picChg chg="del mod">
          <ac:chgData name="Neha Priya" userId="d8b3bc55-3be7-4790-8bd2-6adff2cd4d7e" providerId="ADAL" clId="{3C09AD12-5922-4D6A-98F5-FD3059AADEAC}" dt="2024-02-18T04:44:27.342" v="1776" actId="478"/>
          <ac:picMkLst>
            <pc:docMk/>
            <pc:sldMk cId="3814848316" sldId="273"/>
            <ac:picMk id="11" creationId="{5251762A-4963-F9D6-21D1-4398F27A8B04}"/>
          </ac:picMkLst>
        </pc:picChg>
        <pc:picChg chg="add mod">
          <ac:chgData name="Neha Priya" userId="d8b3bc55-3be7-4790-8bd2-6adff2cd4d7e" providerId="ADAL" clId="{3C09AD12-5922-4D6A-98F5-FD3059AADEAC}" dt="2024-02-18T04:49:25.711" v="1830" actId="12788"/>
          <ac:picMkLst>
            <pc:docMk/>
            <pc:sldMk cId="3814848316" sldId="273"/>
            <ac:picMk id="14" creationId="{DDBABB57-55E3-329B-C282-D86ACAF665E3}"/>
          </ac:picMkLst>
        </pc:picChg>
        <pc:picChg chg="add mod">
          <ac:chgData name="Neha Priya" userId="d8b3bc55-3be7-4790-8bd2-6adff2cd4d7e" providerId="ADAL" clId="{3C09AD12-5922-4D6A-98F5-FD3059AADEAC}" dt="2024-02-18T04:49:25.711" v="1830" actId="12788"/>
          <ac:picMkLst>
            <pc:docMk/>
            <pc:sldMk cId="3814848316" sldId="273"/>
            <ac:picMk id="25" creationId="{081465A7-E494-2C61-3C9F-328796F7A3ED}"/>
          </ac:picMkLst>
        </pc:picChg>
        <pc:picChg chg="add mod">
          <ac:chgData name="Neha Priya" userId="d8b3bc55-3be7-4790-8bd2-6adff2cd4d7e" providerId="ADAL" clId="{3C09AD12-5922-4D6A-98F5-FD3059AADEAC}" dt="2024-02-18T04:49:35.643" v="1831" actId="12788"/>
          <ac:picMkLst>
            <pc:docMk/>
            <pc:sldMk cId="3814848316" sldId="273"/>
            <ac:picMk id="27" creationId="{4AFE8B7A-3BB0-7D95-EA24-4B1736765F58}"/>
          </ac:picMkLst>
        </pc:picChg>
        <pc:picChg chg="add mod">
          <ac:chgData name="Neha Priya" userId="d8b3bc55-3be7-4790-8bd2-6adff2cd4d7e" providerId="ADAL" clId="{3C09AD12-5922-4D6A-98F5-FD3059AADEAC}" dt="2024-02-18T04:49:42.266" v="1832" actId="12788"/>
          <ac:picMkLst>
            <pc:docMk/>
            <pc:sldMk cId="3814848316" sldId="273"/>
            <ac:picMk id="30" creationId="{471F5553-B5D9-9382-3F65-083E5E32251A}"/>
          </ac:picMkLst>
        </pc:picChg>
        <pc:picChg chg="add mod">
          <ac:chgData name="Neha Priya" userId="d8b3bc55-3be7-4790-8bd2-6adff2cd4d7e" providerId="ADAL" clId="{3C09AD12-5922-4D6A-98F5-FD3059AADEAC}" dt="2024-02-18T04:49:35.643" v="1831" actId="12788"/>
          <ac:picMkLst>
            <pc:docMk/>
            <pc:sldMk cId="3814848316" sldId="273"/>
            <ac:picMk id="32" creationId="{54CCE1EA-2E79-A2DE-4604-65EAB80F22A0}"/>
          </ac:picMkLst>
        </pc:picChg>
        <pc:picChg chg="add mod">
          <ac:chgData name="Neha Priya" userId="d8b3bc55-3be7-4790-8bd2-6adff2cd4d7e" providerId="ADAL" clId="{3C09AD12-5922-4D6A-98F5-FD3059AADEAC}" dt="2024-02-18T04:49:42.266" v="1832" actId="12788"/>
          <ac:picMkLst>
            <pc:docMk/>
            <pc:sldMk cId="3814848316" sldId="273"/>
            <ac:picMk id="34" creationId="{CE3943B0-FCD7-6C8B-7869-7EE003CC7F43}"/>
          </ac:picMkLst>
        </pc:picChg>
        <pc:extLst>
          <p:ext xmlns:p="http://schemas.openxmlformats.org/presentationml/2006/main" uri="{D6D511B9-2390-475A-947B-AFAB55BFBCF1}">
            <pc226:cmChg xmlns:pc226="http://schemas.microsoft.com/office/powerpoint/2022/06/main/command" chg="add">
              <pc226:chgData name="Neha Priya" userId="d8b3bc55-3be7-4790-8bd2-6adff2cd4d7e" providerId="ADAL" clId="{3C09AD12-5922-4D6A-98F5-FD3059AADEAC}" dt="2024-02-18T04:32:39.024" v="1437"/>
              <pc2:cmMkLst xmlns:pc2="http://schemas.microsoft.com/office/powerpoint/2019/9/main/command">
                <pc:docMk/>
                <pc:sldMk cId="3814848316" sldId="273"/>
                <pc2:cmMk id="{4C42E448-9BFD-4D6E-A214-45839567F519}"/>
              </pc2:cmMkLst>
            </pc226:cmChg>
          </p:ext>
        </pc:extLst>
      </pc:sldChg>
      <pc:sldChg chg="addSp delSp modSp mod">
        <pc:chgData name="Neha Priya" userId="d8b3bc55-3be7-4790-8bd2-6adff2cd4d7e" providerId="ADAL" clId="{3C09AD12-5922-4D6A-98F5-FD3059AADEAC}" dt="2024-02-18T05:37:02.083" v="2427" actId="20577"/>
        <pc:sldMkLst>
          <pc:docMk/>
          <pc:sldMk cId="3878996140" sldId="277"/>
        </pc:sldMkLst>
        <pc:spChg chg="mod">
          <ac:chgData name="Neha Priya" userId="d8b3bc55-3be7-4790-8bd2-6adff2cd4d7e" providerId="ADAL" clId="{3C09AD12-5922-4D6A-98F5-FD3059AADEAC}" dt="2024-02-18T05:14:56.723" v="2167" actId="20577"/>
          <ac:spMkLst>
            <pc:docMk/>
            <pc:sldMk cId="3878996140" sldId="277"/>
            <ac:spMk id="3" creationId="{04435CAD-1282-CF15-C785-7077F3E95803}"/>
          </ac:spMkLst>
        </pc:spChg>
        <pc:spChg chg="del mod">
          <ac:chgData name="Neha Priya" userId="d8b3bc55-3be7-4790-8bd2-6adff2cd4d7e" providerId="ADAL" clId="{3C09AD12-5922-4D6A-98F5-FD3059AADEAC}" dt="2024-02-18T05:26:00.947" v="2297" actId="478"/>
          <ac:spMkLst>
            <pc:docMk/>
            <pc:sldMk cId="3878996140" sldId="277"/>
            <ac:spMk id="4" creationId="{A05E9D27-D922-2D53-F8AA-6A2BA245478E}"/>
          </ac:spMkLst>
        </pc:spChg>
        <pc:spChg chg="add mod">
          <ac:chgData name="Neha Priya" userId="d8b3bc55-3be7-4790-8bd2-6adff2cd4d7e" providerId="ADAL" clId="{3C09AD12-5922-4D6A-98F5-FD3059AADEAC}" dt="2024-02-18T05:37:02.083" v="2427" actId="20577"/>
          <ac:spMkLst>
            <pc:docMk/>
            <pc:sldMk cId="3878996140" sldId="277"/>
            <ac:spMk id="7" creationId="{81DFA98C-FCE4-7CFF-C330-8588959A904A}"/>
          </ac:spMkLst>
        </pc:spChg>
        <pc:picChg chg="add mod">
          <ac:chgData name="Neha Priya" userId="d8b3bc55-3be7-4790-8bd2-6adff2cd4d7e" providerId="ADAL" clId="{3C09AD12-5922-4D6A-98F5-FD3059AADEAC}" dt="2024-02-18T05:36:16.356" v="2419" actId="1076"/>
          <ac:picMkLst>
            <pc:docMk/>
            <pc:sldMk cId="3878996140" sldId="277"/>
            <ac:picMk id="9" creationId="{F8595248-63C5-5FF1-53BE-CD89232D62E5}"/>
          </ac:picMkLst>
        </pc:picChg>
      </pc:sldChg>
      <pc:sldChg chg="addSp delSp modSp mod">
        <pc:chgData name="Neha Priya" userId="d8b3bc55-3be7-4790-8bd2-6adff2cd4d7e" providerId="ADAL" clId="{3C09AD12-5922-4D6A-98F5-FD3059AADEAC}" dt="2024-02-18T05:04:03.868" v="2080" actId="20577"/>
        <pc:sldMkLst>
          <pc:docMk/>
          <pc:sldMk cId="3155704069" sldId="278"/>
        </pc:sldMkLst>
        <pc:spChg chg="mod">
          <ac:chgData name="Neha Priya" userId="d8b3bc55-3be7-4790-8bd2-6adff2cd4d7e" providerId="ADAL" clId="{3C09AD12-5922-4D6A-98F5-FD3059AADEAC}" dt="2024-02-18T05:04:03.868" v="2080" actId="20577"/>
          <ac:spMkLst>
            <pc:docMk/>
            <pc:sldMk cId="3155704069" sldId="278"/>
            <ac:spMk id="2" creationId="{C90FC4F0-5AEE-A5F9-4FB6-AF183CB4A670}"/>
          </ac:spMkLst>
        </pc:spChg>
        <pc:spChg chg="mod">
          <ac:chgData name="Neha Priya" userId="d8b3bc55-3be7-4790-8bd2-6adff2cd4d7e" providerId="ADAL" clId="{3C09AD12-5922-4D6A-98F5-FD3059AADEAC}" dt="2024-02-18T04:52:47.945" v="1941" actId="1076"/>
          <ac:spMkLst>
            <pc:docMk/>
            <pc:sldMk cId="3155704069" sldId="278"/>
            <ac:spMk id="3" creationId="{1DC44657-716C-8A79-81B4-AB3BBA61460A}"/>
          </ac:spMkLst>
        </pc:spChg>
        <pc:spChg chg="mod">
          <ac:chgData name="Neha Priya" userId="d8b3bc55-3be7-4790-8bd2-6adff2cd4d7e" providerId="ADAL" clId="{3C09AD12-5922-4D6A-98F5-FD3059AADEAC}" dt="2024-02-18T04:53:55.642" v="1957" actId="1076"/>
          <ac:spMkLst>
            <pc:docMk/>
            <pc:sldMk cId="3155704069" sldId="278"/>
            <ac:spMk id="4" creationId="{5093299D-F850-A632-E85A-71BC1BD1F505}"/>
          </ac:spMkLst>
        </pc:spChg>
        <pc:spChg chg="add del mod">
          <ac:chgData name="Neha Priya" userId="d8b3bc55-3be7-4790-8bd2-6adff2cd4d7e" providerId="ADAL" clId="{3C09AD12-5922-4D6A-98F5-FD3059AADEAC}" dt="2024-02-18T04:53:36.346" v="1951" actId="478"/>
          <ac:spMkLst>
            <pc:docMk/>
            <pc:sldMk cId="3155704069" sldId="278"/>
            <ac:spMk id="9" creationId="{80A401B4-6C0B-5133-ACFB-FC2B1DBB9B4C}"/>
          </ac:spMkLst>
        </pc:spChg>
        <pc:picChg chg="add mod">
          <ac:chgData name="Neha Priya" userId="d8b3bc55-3be7-4790-8bd2-6adff2cd4d7e" providerId="ADAL" clId="{3C09AD12-5922-4D6A-98F5-FD3059AADEAC}" dt="2024-02-18T04:53:44.969" v="1955" actId="1076"/>
          <ac:picMkLst>
            <pc:docMk/>
            <pc:sldMk cId="3155704069" sldId="278"/>
            <ac:picMk id="8" creationId="{681DE067-A6C8-3C6A-7024-3E3D90DC6CEA}"/>
          </ac:picMkLst>
        </pc:picChg>
      </pc:sldChg>
      <pc:sldChg chg="addSp delSp modSp mod">
        <pc:chgData name="Neha Priya" userId="d8b3bc55-3be7-4790-8bd2-6adff2cd4d7e" providerId="ADAL" clId="{3C09AD12-5922-4D6A-98F5-FD3059AADEAC}" dt="2024-02-18T05:13:19.597" v="2127" actId="1076"/>
        <pc:sldMkLst>
          <pc:docMk/>
          <pc:sldMk cId="2574756332" sldId="279"/>
        </pc:sldMkLst>
        <pc:spChg chg="mod">
          <ac:chgData name="Neha Priya" userId="d8b3bc55-3be7-4790-8bd2-6adff2cd4d7e" providerId="ADAL" clId="{3C09AD12-5922-4D6A-98F5-FD3059AADEAC}" dt="2024-02-18T05:13:16.704" v="2126" actId="1076"/>
          <ac:spMkLst>
            <pc:docMk/>
            <pc:sldMk cId="2574756332" sldId="279"/>
            <ac:spMk id="2" creationId="{289846AF-5336-3083-CAFC-11811ECDDFA6}"/>
          </ac:spMkLst>
        </pc:spChg>
        <pc:spChg chg="add del mod">
          <ac:chgData name="Neha Priya" userId="d8b3bc55-3be7-4790-8bd2-6adff2cd4d7e" providerId="ADAL" clId="{3C09AD12-5922-4D6A-98F5-FD3059AADEAC}" dt="2024-02-18T05:13:02.285" v="2121" actId="478"/>
          <ac:spMkLst>
            <pc:docMk/>
            <pc:sldMk cId="2574756332" sldId="279"/>
            <ac:spMk id="7" creationId="{2842A80B-06C7-E293-A0E3-4C0796F6D6C0}"/>
          </ac:spMkLst>
        </pc:spChg>
        <pc:picChg chg="add mod">
          <ac:chgData name="Neha Priya" userId="d8b3bc55-3be7-4790-8bd2-6adff2cd4d7e" providerId="ADAL" clId="{3C09AD12-5922-4D6A-98F5-FD3059AADEAC}" dt="2024-02-18T05:13:19.597" v="2127" actId="1076"/>
          <ac:picMkLst>
            <pc:docMk/>
            <pc:sldMk cId="2574756332" sldId="279"/>
            <ac:picMk id="6" creationId="{60430F5A-B6A1-B5D7-033D-E7CA09320FBF}"/>
          </ac:picMkLst>
        </pc:picChg>
      </pc:sldChg>
      <pc:sldChg chg="modSp mod">
        <pc:chgData name="Neha Priya" userId="d8b3bc55-3be7-4790-8bd2-6adff2cd4d7e" providerId="ADAL" clId="{3C09AD12-5922-4D6A-98F5-FD3059AADEAC}" dt="2024-02-18T05:10:00.168" v="2086" actId="20577"/>
        <pc:sldMkLst>
          <pc:docMk/>
          <pc:sldMk cId="4040153208" sldId="280"/>
        </pc:sldMkLst>
        <pc:spChg chg="mod">
          <ac:chgData name="Neha Priya" userId="d8b3bc55-3be7-4790-8bd2-6adff2cd4d7e" providerId="ADAL" clId="{3C09AD12-5922-4D6A-98F5-FD3059AADEAC}" dt="2024-02-18T05:10:00.168" v="2086" actId="20577"/>
          <ac:spMkLst>
            <pc:docMk/>
            <pc:sldMk cId="4040153208" sldId="280"/>
            <ac:spMk id="4" creationId="{0AF0FB61-8E82-6CA9-E875-BDF52ED147C5}"/>
          </ac:spMkLst>
        </pc:spChg>
      </pc:sldChg>
      <pc:sldChg chg="modSp mod">
        <pc:chgData name="Neha Priya" userId="d8b3bc55-3be7-4790-8bd2-6adff2cd4d7e" providerId="ADAL" clId="{3C09AD12-5922-4D6A-98F5-FD3059AADEAC}" dt="2024-02-18T04:54:18.460" v="1967" actId="20577"/>
        <pc:sldMkLst>
          <pc:docMk/>
          <pc:sldMk cId="2918205853" sldId="281"/>
        </pc:sldMkLst>
        <pc:spChg chg="mod">
          <ac:chgData name="Neha Priya" userId="d8b3bc55-3be7-4790-8bd2-6adff2cd4d7e" providerId="ADAL" clId="{3C09AD12-5922-4D6A-98F5-FD3059AADEAC}" dt="2024-02-18T04:54:18.460" v="1967" actId="20577"/>
          <ac:spMkLst>
            <pc:docMk/>
            <pc:sldMk cId="2918205853" sldId="281"/>
            <ac:spMk id="2" creationId="{0A894D21-3F92-EE66-0864-287BD56876D5}"/>
          </ac:spMkLst>
        </pc:spChg>
        <pc:picChg chg="mod">
          <ac:chgData name="Neha Priya" userId="d8b3bc55-3be7-4790-8bd2-6adff2cd4d7e" providerId="ADAL" clId="{3C09AD12-5922-4D6A-98F5-FD3059AADEAC}" dt="2024-02-18T04:16:11.686" v="1286" actId="14100"/>
          <ac:picMkLst>
            <pc:docMk/>
            <pc:sldMk cId="2918205853" sldId="281"/>
            <ac:picMk id="7" creationId="{D12A5F74-3FAF-4E4D-6777-39FC7BDE94B3}"/>
          </ac:picMkLst>
        </pc:picChg>
        <pc:picChg chg="mod">
          <ac:chgData name="Neha Priya" userId="d8b3bc55-3be7-4790-8bd2-6adff2cd4d7e" providerId="ADAL" clId="{3C09AD12-5922-4D6A-98F5-FD3059AADEAC}" dt="2024-02-18T04:16:16.608" v="1287" actId="14100"/>
          <ac:picMkLst>
            <pc:docMk/>
            <pc:sldMk cId="2918205853" sldId="281"/>
            <ac:picMk id="8" creationId="{D6119B51-4B74-5483-5017-32C6A01929FB}"/>
          </ac:picMkLst>
        </pc:picChg>
      </pc:sldChg>
      <pc:sldChg chg="modSp mod">
        <pc:chgData name="Neha Priya" userId="d8b3bc55-3be7-4790-8bd2-6adff2cd4d7e" providerId="ADAL" clId="{3C09AD12-5922-4D6A-98F5-FD3059AADEAC}" dt="2024-02-18T00:39:52.117" v="1168" actId="20577"/>
        <pc:sldMkLst>
          <pc:docMk/>
          <pc:sldMk cId="3622103090" sldId="285"/>
        </pc:sldMkLst>
        <pc:spChg chg="mod">
          <ac:chgData name="Neha Priya" userId="d8b3bc55-3be7-4790-8bd2-6adff2cd4d7e" providerId="ADAL" clId="{3C09AD12-5922-4D6A-98F5-FD3059AADEAC}" dt="2024-02-18T00:39:52.117" v="1168" actId="20577"/>
          <ac:spMkLst>
            <pc:docMk/>
            <pc:sldMk cId="3622103090" sldId="285"/>
            <ac:spMk id="2" creationId="{00F0A36C-A245-3E4A-5CD9-6F339BC6676C}"/>
          </ac:spMkLst>
        </pc:spChg>
      </pc:sldChg>
      <pc:sldChg chg="addSp delSp modSp new del mod">
        <pc:chgData name="Neha Priya" userId="d8b3bc55-3be7-4790-8bd2-6adff2cd4d7e" providerId="ADAL" clId="{3C09AD12-5922-4D6A-98F5-FD3059AADEAC}" dt="2024-02-16T05:11:57.950" v="61" actId="47"/>
        <pc:sldMkLst>
          <pc:docMk/>
          <pc:sldMk cId="3913112143" sldId="285"/>
        </pc:sldMkLst>
        <pc:spChg chg="del">
          <ac:chgData name="Neha Priya" userId="d8b3bc55-3be7-4790-8bd2-6adff2cd4d7e" providerId="ADAL" clId="{3C09AD12-5922-4D6A-98F5-FD3059AADEAC}" dt="2024-02-16T05:09:09.154" v="21" actId="478"/>
          <ac:spMkLst>
            <pc:docMk/>
            <pc:sldMk cId="3913112143" sldId="285"/>
            <ac:spMk id="2" creationId="{DE6D04AB-42FD-EC48-5213-A7C173B6B559}"/>
          </ac:spMkLst>
        </pc:spChg>
        <pc:spChg chg="del">
          <ac:chgData name="Neha Priya" userId="d8b3bc55-3be7-4790-8bd2-6adff2cd4d7e" providerId="ADAL" clId="{3C09AD12-5922-4D6A-98F5-FD3059AADEAC}" dt="2024-02-16T05:09:06.422" v="20" actId="478"/>
          <ac:spMkLst>
            <pc:docMk/>
            <pc:sldMk cId="3913112143" sldId="285"/>
            <ac:spMk id="3" creationId="{F62F160F-7EC0-2288-7C78-A0F88EBCC132}"/>
          </ac:spMkLst>
        </pc:spChg>
        <pc:spChg chg="add mod">
          <ac:chgData name="Neha Priya" userId="d8b3bc55-3be7-4790-8bd2-6adff2cd4d7e" providerId="ADAL" clId="{3C09AD12-5922-4D6A-98F5-FD3059AADEAC}" dt="2024-02-16T05:10:14.372" v="47" actId="1076"/>
          <ac:spMkLst>
            <pc:docMk/>
            <pc:sldMk cId="3913112143" sldId="285"/>
            <ac:spMk id="6" creationId="{6671791F-0FEF-6E37-26BE-A74C0B140F0C}"/>
          </ac:spMkLst>
        </pc:spChg>
        <pc:spChg chg="add mod">
          <ac:chgData name="Neha Priya" userId="d8b3bc55-3be7-4790-8bd2-6adff2cd4d7e" providerId="ADAL" clId="{3C09AD12-5922-4D6A-98F5-FD3059AADEAC}" dt="2024-02-16T05:10:39.182" v="51" actId="208"/>
          <ac:spMkLst>
            <pc:docMk/>
            <pc:sldMk cId="3913112143" sldId="285"/>
            <ac:spMk id="7" creationId="{39F8EAA6-FA10-AF39-DCCA-CB1F1F960C0A}"/>
          </ac:spMkLst>
        </pc:spChg>
        <pc:spChg chg="add del mod">
          <ac:chgData name="Neha Priya" userId="d8b3bc55-3be7-4790-8bd2-6adff2cd4d7e" providerId="ADAL" clId="{3C09AD12-5922-4D6A-98F5-FD3059AADEAC}" dt="2024-02-16T05:11:13.822" v="55" actId="478"/>
          <ac:spMkLst>
            <pc:docMk/>
            <pc:sldMk cId="3913112143" sldId="285"/>
            <ac:spMk id="10" creationId="{1B95E0CF-849E-8DA7-5543-D13C63C3B48F}"/>
          </ac:spMkLst>
        </pc:spChg>
        <pc:picChg chg="add del mod">
          <ac:chgData name="Neha Priya" userId="d8b3bc55-3be7-4790-8bd2-6adff2cd4d7e" providerId="ADAL" clId="{3C09AD12-5922-4D6A-98F5-FD3059AADEAC}" dt="2024-02-16T05:11:50.091" v="60" actId="478"/>
          <ac:picMkLst>
            <pc:docMk/>
            <pc:sldMk cId="3913112143" sldId="285"/>
            <ac:picMk id="9" creationId="{D0F3DBCC-E84D-3562-9B13-1A8C7352EDA8}"/>
          </ac:picMkLst>
        </pc:picChg>
      </pc:sldChg>
      <pc:sldChg chg="modSp mod">
        <pc:chgData name="Neha Priya" userId="d8b3bc55-3be7-4790-8bd2-6adff2cd4d7e" providerId="ADAL" clId="{3C09AD12-5922-4D6A-98F5-FD3059AADEAC}" dt="2024-02-18T05:40:42.789" v="2428" actId="1076"/>
        <pc:sldMkLst>
          <pc:docMk/>
          <pc:sldMk cId="4232202171" sldId="288"/>
        </pc:sldMkLst>
        <pc:spChg chg="mod">
          <ac:chgData name="Neha Priya" userId="d8b3bc55-3be7-4790-8bd2-6adff2cd4d7e" providerId="ADAL" clId="{3C09AD12-5922-4D6A-98F5-FD3059AADEAC}" dt="2024-02-18T05:40:42.789" v="2428" actId="1076"/>
          <ac:spMkLst>
            <pc:docMk/>
            <pc:sldMk cId="4232202171" sldId="288"/>
            <ac:spMk id="4" creationId="{B5EF12C1-EE8E-6966-B1B6-1968416A36AE}"/>
          </ac:spMkLst>
        </pc:spChg>
      </pc:sldChg>
      <pc:sldChg chg="modSp mod">
        <pc:chgData name="Neha Priya" userId="d8b3bc55-3be7-4790-8bd2-6adff2cd4d7e" providerId="ADAL" clId="{3C09AD12-5922-4D6A-98F5-FD3059AADEAC}" dt="2024-02-18T00:42:04.011" v="1259" actId="14100"/>
        <pc:sldMkLst>
          <pc:docMk/>
          <pc:sldMk cId="3383729619" sldId="289"/>
        </pc:sldMkLst>
        <pc:spChg chg="mod">
          <ac:chgData name="Neha Priya" userId="d8b3bc55-3be7-4790-8bd2-6adff2cd4d7e" providerId="ADAL" clId="{3C09AD12-5922-4D6A-98F5-FD3059AADEAC}" dt="2024-02-18T00:39:58.836" v="1179" actId="20577"/>
          <ac:spMkLst>
            <pc:docMk/>
            <pc:sldMk cId="3383729619" sldId="289"/>
            <ac:spMk id="2" creationId="{ADF8D28E-7386-93D0-D453-599877FF87C8}"/>
          </ac:spMkLst>
        </pc:spChg>
        <pc:spChg chg="mod">
          <ac:chgData name="Neha Priya" userId="d8b3bc55-3be7-4790-8bd2-6adff2cd4d7e" providerId="ADAL" clId="{3C09AD12-5922-4D6A-98F5-FD3059AADEAC}" dt="2024-02-18T00:40:45.420" v="1231" actId="20577"/>
          <ac:spMkLst>
            <pc:docMk/>
            <pc:sldMk cId="3383729619" sldId="289"/>
            <ac:spMk id="3" creationId="{7E7065B7-3635-8F98-2829-15B06EAB3097}"/>
          </ac:spMkLst>
        </pc:spChg>
        <pc:spChg chg="mod">
          <ac:chgData name="Neha Priya" userId="d8b3bc55-3be7-4790-8bd2-6adff2cd4d7e" providerId="ADAL" clId="{3C09AD12-5922-4D6A-98F5-FD3059AADEAC}" dt="2024-02-18T00:42:00.706" v="1258" actId="14100"/>
          <ac:spMkLst>
            <pc:docMk/>
            <pc:sldMk cId="3383729619" sldId="289"/>
            <ac:spMk id="4" creationId="{D7E3FEA7-3D5C-6F38-C2D8-B052C424DBA6}"/>
          </ac:spMkLst>
        </pc:spChg>
        <pc:picChg chg="mod">
          <ac:chgData name="Neha Priya" userId="d8b3bc55-3be7-4790-8bd2-6adff2cd4d7e" providerId="ADAL" clId="{3C09AD12-5922-4D6A-98F5-FD3059AADEAC}" dt="2024-02-18T00:42:04.011" v="1259" actId="14100"/>
          <ac:picMkLst>
            <pc:docMk/>
            <pc:sldMk cId="3383729619" sldId="289"/>
            <ac:picMk id="8194" creationId="{2BB7BE41-7C86-750A-2DC9-BE116BBC6777}"/>
          </ac:picMkLst>
        </pc:picChg>
      </pc:sldChg>
      <pc:sldChg chg="addSp modSp mod">
        <pc:chgData name="Neha Priya" userId="d8b3bc55-3be7-4790-8bd2-6adff2cd4d7e" providerId="ADAL" clId="{3C09AD12-5922-4D6A-98F5-FD3059AADEAC}" dt="2024-02-18T00:37:48.466" v="1131" actId="1076"/>
        <pc:sldMkLst>
          <pc:docMk/>
          <pc:sldMk cId="3929556451" sldId="290"/>
        </pc:sldMkLst>
        <pc:spChg chg="mod">
          <ac:chgData name="Neha Priya" userId="d8b3bc55-3be7-4790-8bd2-6adff2cd4d7e" providerId="ADAL" clId="{3C09AD12-5922-4D6A-98F5-FD3059AADEAC}" dt="2024-02-18T00:36:28.849" v="1129" actId="1076"/>
          <ac:spMkLst>
            <pc:docMk/>
            <pc:sldMk cId="3929556451" sldId="290"/>
            <ac:spMk id="2" creationId="{E55E968C-227A-DD33-74F8-C4A90FAB04B2}"/>
          </ac:spMkLst>
        </pc:spChg>
        <pc:picChg chg="add mod">
          <ac:chgData name="Neha Priya" userId="d8b3bc55-3be7-4790-8bd2-6adff2cd4d7e" providerId="ADAL" clId="{3C09AD12-5922-4D6A-98F5-FD3059AADEAC}" dt="2024-02-18T00:37:48.466" v="1131" actId="1076"/>
          <ac:picMkLst>
            <pc:docMk/>
            <pc:sldMk cId="3929556451" sldId="290"/>
            <ac:picMk id="6" creationId="{03DDEF36-182C-F64C-9AEC-53547675D32C}"/>
          </ac:picMkLst>
        </pc:picChg>
      </pc:sldChg>
      <pc:sldChg chg="delSp modSp del mod ord">
        <pc:chgData name="Neha Priya" userId="d8b3bc55-3be7-4790-8bd2-6adff2cd4d7e" providerId="ADAL" clId="{3C09AD12-5922-4D6A-98F5-FD3059AADEAC}" dt="2024-02-18T05:03:17.591" v="2029" actId="47"/>
        <pc:sldMkLst>
          <pc:docMk/>
          <pc:sldMk cId="969585589" sldId="293"/>
        </pc:sldMkLst>
        <pc:spChg chg="mod">
          <ac:chgData name="Neha Priya" userId="d8b3bc55-3be7-4790-8bd2-6adff2cd4d7e" providerId="ADAL" clId="{3C09AD12-5922-4D6A-98F5-FD3059AADEAC}" dt="2024-02-18T04:56:19.581" v="2017" actId="20577"/>
          <ac:spMkLst>
            <pc:docMk/>
            <pc:sldMk cId="969585589" sldId="293"/>
            <ac:spMk id="2" creationId="{7F9A2205-9341-EC9A-2013-E37640A12F24}"/>
          </ac:spMkLst>
        </pc:spChg>
        <pc:spChg chg="del">
          <ac:chgData name="Neha Priya" userId="d8b3bc55-3be7-4790-8bd2-6adff2cd4d7e" providerId="ADAL" clId="{3C09AD12-5922-4D6A-98F5-FD3059AADEAC}" dt="2024-02-18T04:56:28.516" v="2018" actId="478"/>
          <ac:spMkLst>
            <pc:docMk/>
            <pc:sldMk cId="969585589" sldId="293"/>
            <ac:spMk id="3" creationId="{95BC6349-E51F-4B3B-C38E-F94A70FC7A19}"/>
          </ac:spMkLst>
        </pc:spChg>
        <pc:spChg chg="del mod">
          <ac:chgData name="Neha Priya" userId="d8b3bc55-3be7-4790-8bd2-6adff2cd4d7e" providerId="ADAL" clId="{3C09AD12-5922-4D6A-98F5-FD3059AADEAC}" dt="2024-02-18T04:56:33.587" v="2020" actId="478"/>
          <ac:spMkLst>
            <pc:docMk/>
            <pc:sldMk cId="969585589" sldId="293"/>
            <ac:spMk id="4" creationId="{455D899F-861E-7476-1661-A7B7F0FB5907}"/>
          </ac:spMkLst>
        </pc:spChg>
      </pc:sldChg>
      <pc:sldChg chg="addSp delSp modSp new del mod">
        <pc:chgData name="Neha Priya" userId="d8b3bc55-3be7-4790-8bd2-6adff2cd4d7e" providerId="ADAL" clId="{3C09AD12-5922-4D6A-98F5-FD3059AADEAC}" dt="2024-02-18T00:07:42.684" v="867" actId="47"/>
        <pc:sldMkLst>
          <pc:docMk/>
          <pc:sldMk cId="2273836323" sldId="295"/>
        </pc:sldMkLst>
        <pc:spChg chg="add del mod">
          <ac:chgData name="Neha Priya" userId="d8b3bc55-3be7-4790-8bd2-6adff2cd4d7e" providerId="ADAL" clId="{3C09AD12-5922-4D6A-98F5-FD3059AADEAC}" dt="2024-02-18T00:06:24.434" v="857" actId="478"/>
          <ac:spMkLst>
            <pc:docMk/>
            <pc:sldMk cId="2273836323" sldId="295"/>
            <ac:spMk id="2" creationId="{3AE78504-BB66-C9DD-2958-EAD66F212A46}"/>
          </ac:spMkLst>
        </pc:spChg>
        <pc:spChg chg="del">
          <ac:chgData name="Neha Priya" userId="d8b3bc55-3be7-4790-8bd2-6adff2cd4d7e" providerId="ADAL" clId="{3C09AD12-5922-4D6A-98F5-FD3059AADEAC}" dt="2024-02-18T00:05:49.700" v="855" actId="478"/>
          <ac:spMkLst>
            <pc:docMk/>
            <pc:sldMk cId="2273836323" sldId="295"/>
            <ac:spMk id="3" creationId="{4EE9763A-3027-0A52-1485-8D91FAD8D948}"/>
          </ac:spMkLst>
        </pc:spChg>
        <pc:graphicFrameChg chg="add del mod modGraphic">
          <ac:chgData name="Neha Priya" userId="d8b3bc55-3be7-4790-8bd2-6adff2cd4d7e" providerId="ADAL" clId="{3C09AD12-5922-4D6A-98F5-FD3059AADEAC}" dt="2024-02-18T00:07:33.200" v="865" actId="478"/>
          <ac:graphicFrameMkLst>
            <pc:docMk/>
            <pc:sldMk cId="2273836323" sldId="295"/>
            <ac:graphicFrameMk id="6" creationId="{9D8B843A-4B1D-4143-B59E-6489C9326953}"/>
          </ac:graphicFrameMkLst>
        </pc:graphicFrameChg>
      </pc:sldChg>
      <pc:sldChg chg="addSp delSp modSp add mod">
        <pc:chgData name="Neha Priya" userId="d8b3bc55-3be7-4790-8bd2-6adff2cd4d7e" providerId="ADAL" clId="{3C09AD12-5922-4D6A-98F5-FD3059AADEAC}" dt="2024-02-18T00:33:57.394" v="1089" actId="113"/>
        <pc:sldMkLst>
          <pc:docMk/>
          <pc:sldMk cId="3353563679" sldId="295"/>
        </pc:sldMkLst>
        <pc:spChg chg="mod">
          <ac:chgData name="Neha Priya" userId="d8b3bc55-3be7-4790-8bd2-6adff2cd4d7e" providerId="ADAL" clId="{3C09AD12-5922-4D6A-98F5-FD3059AADEAC}" dt="2024-02-18T00:29:51.085" v="1007" actId="20577"/>
          <ac:spMkLst>
            <pc:docMk/>
            <pc:sldMk cId="3353563679" sldId="295"/>
            <ac:spMk id="2" creationId="{05784C31-394E-F87B-6732-0D28EE65C9A9}"/>
          </ac:spMkLst>
        </pc:spChg>
        <pc:spChg chg="del">
          <ac:chgData name="Neha Priya" userId="d8b3bc55-3be7-4790-8bd2-6adff2cd4d7e" providerId="ADAL" clId="{3C09AD12-5922-4D6A-98F5-FD3059AADEAC}" dt="2024-02-18T00:29:39.264" v="991" actId="478"/>
          <ac:spMkLst>
            <pc:docMk/>
            <pc:sldMk cId="3353563679" sldId="295"/>
            <ac:spMk id="3" creationId="{44F0EC1F-08AB-3071-F309-76D5824BE243}"/>
          </ac:spMkLst>
        </pc:spChg>
        <pc:spChg chg="del mod">
          <ac:chgData name="Neha Priya" userId="d8b3bc55-3be7-4790-8bd2-6adff2cd4d7e" providerId="ADAL" clId="{3C09AD12-5922-4D6A-98F5-FD3059AADEAC}" dt="2024-02-18T00:29:10.808" v="982" actId="478"/>
          <ac:spMkLst>
            <pc:docMk/>
            <pc:sldMk cId="3353563679" sldId="295"/>
            <ac:spMk id="4" creationId="{A7F85F82-BED5-DE56-831D-8C52E0F3D668}"/>
          </ac:spMkLst>
        </pc:spChg>
        <pc:spChg chg="add del mod">
          <ac:chgData name="Neha Priya" userId="d8b3bc55-3be7-4790-8bd2-6adff2cd4d7e" providerId="ADAL" clId="{3C09AD12-5922-4D6A-98F5-FD3059AADEAC}" dt="2024-02-18T00:29:13.299" v="983"/>
          <ac:spMkLst>
            <pc:docMk/>
            <pc:sldMk cId="3353563679" sldId="295"/>
            <ac:spMk id="8" creationId="{44A9F230-D0CA-2E08-C2A0-CFCCADCF07A0}"/>
          </ac:spMkLst>
        </pc:spChg>
        <pc:spChg chg="add mod">
          <ac:chgData name="Neha Priya" userId="d8b3bc55-3be7-4790-8bd2-6adff2cd4d7e" providerId="ADAL" clId="{3C09AD12-5922-4D6A-98F5-FD3059AADEAC}" dt="2024-02-18T00:33:57.394" v="1089" actId="113"/>
          <ac:spMkLst>
            <pc:docMk/>
            <pc:sldMk cId="3353563679" sldId="295"/>
            <ac:spMk id="9" creationId="{4FA8534A-BC81-4919-9D47-E876ED0DB458}"/>
          </ac:spMkLst>
        </pc:spChg>
        <pc:spChg chg="add del mod">
          <ac:chgData name="Neha Priya" userId="d8b3bc55-3be7-4790-8bd2-6adff2cd4d7e" providerId="ADAL" clId="{3C09AD12-5922-4D6A-98F5-FD3059AADEAC}" dt="2024-02-18T00:29:43.855" v="992" actId="478"/>
          <ac:spMkLst>
            <pc:docMk/>
            <pc:sldMk cId="3353563679" sldId="295"/>
            <ac:spMk id="11" creationId="{918360D8-1189-D720-C34D-1AF63E40ACEC}"/>
          </ac:spMkLst>
        </pc:spChg>
        <pc:picChg chg="add del mod">
          <ac:chgData name="Neha Priya" userId="d8b3bc55-3be7-4790-8bd2-6adff2cd4d7e" providerId="ADAL" clId="{3C09AD12-5922-4D6A-98F5-FD3059AADEAC}" dt="2024-02-18T00:31:13.617" v="1019" actId="478"/>
          <ac:picMkLst>
            <pc:docMk/>
            <pc:sldMk cId="3353563679" sldId="295"/>
            <ac:picMk id="13" creationId="{713F0773-161A-2A3F-24C0-3A5F0E80EE29}"/>
          </ac:picMkLst>
        </pc:picChg>
        <pc:picChg chg="add mod">
          <ac:chgData name="Neha Priya" userId="d8b3bc55-3be7-4790-8bd2-6adff2cd4d7e" providerId="ADAL" clId="{3C09AD12-5922-4D6A-98F5-FD3059AADEAC}" dt="2024-02-18T00:32:04.611" v="1022" actId="14100"/>
          <ac:picMkLst>
            <pc:docMk/>
            <pc:sldMk cId="3353563679" sldId="295"/>
            <ac:picMk id="15" creationId="{5E16A5FB-F9F7-3E6A-63A7-7E1EB97431D4}"/>
          </ac:picMkLst>
        </pc:picChg>
      </pc:sldChg>
      <pc:sldChg chg="delSp new del mod">
        <pc:chgData name="Neha Priya" userId="d8b3bc55-3be7-4790-8bd2-6adff2cd4d7e" providerId="ADAL" clId="{3C09AD12-5922-4D6A-98F5-FD3059AADEAC}" dt="2024-02-18T00:28:43.974" v="979" actId="47"/>
        <pc:sldMkLst>
          <pc:docMk/>
          <pc:sldMk cId="3598746969" sldId="295"/>
        </pc:sldMkLst>
        <pc:spChg chg="del">
          <ac:chgData name="Neha Priya" userId="d8b3bc55-3be7-4790-8bd2-6adff2cd4d7e" providerId="ADAL" clId="{3C09AD12-5922-4D6A-98F5-FD3059AADEAC}" dt="2024-02-18T00:17:49.482" v="976" actId="478"/>
          <ac:spMkLst>
            <pc:docMk/>
            <pc:sldMk cId="3598746969" sldId="295"/>
            <ac:spMk id="3" creationId="{074AD439-F444-F841-4A99-425ADAC38F7B}"/>
          </ac:spMkLst>
        </pc:spChg>
      </pc:sldChg>
      <pc:sldChg chg="addSp delSp modSp add del mod">
        <pc:chgData name="Neha Priya" userId="d8b3bc55-3be7-4790-8bd2-6adff2cd4d7e" providerId="ADAL" clId="{3C09AD12-5922-4D6A-98F5-FD3059AADEAC}" dt="2024-02-18T00:10:33.356" v="904" actId="2696"/>
        <pc:sldMkLst>
          <pc:docMk/>
          <pc:sldMk cId="797810577" sldId="296"/>
        </pc:sldMkLst>
        <pc:spChg chg="del">
          <ac:chgData name="Neha Priya" userId="d8b3bc55-3be7-4790-8bd2-6adff2cd4d7e" providerId="ADAL" clId="{3C09AD12-5922-4D6A-98F5-FD3059AADEAC}" dt="2024-02-18T00:07:55.319" v="871" actId="478"/>
          <ac:spMkLst>
            <pc:docMk/>
            <pc:sldMk cId="797810577" sldId="296"/>
            <ac:spMk id="3" creationId="{3EF6032D-32A8-E033-2FCD-15939825E57A}"/>
          </ac:spMkLst>
        </pc:spChg>
        <pc:spChg chg="del mod">
          <ac:chgData name="Neha Priya" userId="d8b3bc55-3be7-4790-8bd2-6adff2cd4d7e" providerId="ADAL" clId="{3C09AD12-5922-4D6A-98F5-FD3059AADEAC}" dt="2024-02-18T00:07:49.097" v="869" actId="478"/>
          <ac:spMkLst>
            <pc:docMk/>
            <pc:sldMk cId="797810577" sldId="296"/>
            <ac:spMk id="4" creationId="{9A84A180-3205-9FBC-ACF2-C9DF7BD92651}"/>
          </ac:spMkLst>
        </pc:spChg>
        <pc:spChg chg="add del mod">
          <ac:chgData name="Neha Priya" userId="d8b3bc55-3be7-4790-8bd2-6adff2cd4d7e" providerId="ADAL" clId="{3C09AD12-5922-4D6A-98F5-FD3059AADEAC}" dt="2024-02-18T00:07:51.950" v="870" actId="478"/>
          <ac:spMkLst>
            <pc:docMk/>
            <pc:sldMk cId="797810577" sldId="296"/>
            <ac:spMk id="8" creationId="{AF94EC8E-0E65-3DC7-F500-9230428A6A6C}"/>
          </ac:spMkLst>
        </pc:spChg>
        <pc:spChg chg="add del mod">
          <ac:chgData name="Neha Priya" userId="d8b3bc55-3be7-4790-8bd2-6adff2cd4d7e" providerId="ADAL" clId="{3C09AD12-5922-4D6A-98F5-FD3059AADEAC}" dt="2024-02-18T00:07:57.232" v="872" actId="478"/>
          <ac:spMkLst>
            <pc:docMk/>
            <pc:sldMk cId="797810577" sldId="296"/>
            <ac:spMk id="10" creationId="{6F917773-348F-2C2C-3579-DE2984838943}"/>
          </ac:spMkLst>
        </pc:spChg>
        <pc:graphicFrameChg chg="add mod modGraphic">
          <ac:chgData name="Neha Priya" userId="d8b3bc55-3be7-4790-8bd2-6adff2cd4d7e" providerId="ADAL" clId="{3C09AD12-5922-4D6A-98F5-FD3059AADEAC}" dt="2024-02-18T00:10:25.950" v="903"/>
          <ac:graphicFrameMkLst>
            <pc:docMk/>
            <pc:sldMk cId="797810577" sldId="296"/>
            <ac:graphicFrameMk id="11" creationId="{2863153C-F3A6-14CF-6A5C-C77A579EDA78}"/>
          </ac:graphicFrameMkLst>
        </pc:graphicFrameChg>
      </pc:sldChg>
      <pc:sldChg chg="add setBg">
        <pc:chgData name="Neha Priya" userId="d8b3bc55-3be7-4790-8bd2-6adff2cd4d7e" providerId="ADAL" clId="{3C09AD12-5922-4D6A-98F5-FD3059AADEAC}" dt="2024-02-18T04:58:55.942" v="2021"/>
        <pc:sldMkLst>
          <pc:docMk/>
          <pc:sldMk cId="2413411382" sldId="296"/>
        </pc:sldMkLst>
      </pc:sldChg>
      <pc:sldChg chg="add">
        <pc:chgData name="Neha Priya" userId="d8b3bc55-3be7-4790-8bd2-6adff2cd4d7e" providerId="ADAL" clId="{3C09AD12-5922-4D6A-98F5-FD3059AADEAC}" dt="2024-02-18T04:58:55.942" v="2021"/>
        <pc:sldMkLst>
          <pc:docMk/>
          <pc:sldMk cId="166100659" sldId="297"/>
        </pc:sldMkLst>
      </pc:sldChg>
      <pc:sldChg chg="add mod modShow">
        <pc:chgData name="Neha Priya" userId="d8b3bc55-3be7-4790-8bd2-6adff2cd4d7e" providerId="ADAL" clId="{3C09AD12-5922-4D6A-98F5-FD3059AADEAC}" dt="2024-02-18T04:59:26.849" v="2022" actId="729"/>
        <pc:sldMkLst>
          <pc:docMk/>
          <pc:sldMk cId="3592292644" sldId="298"/>
        </pc:sldMkLst>
      </pc:sldChg>
      <pc:sldChg chg="add modCm">
        <pc:chgData name="Neha Priya" userId="d8b3bc55-3be7-4790-8bd2-6adff2cd4d7e" providerId="ADAL" clId="{3C09AD12-5922-4D6A-98F5-FD3059AADEAC}" dt="2024-02-18T05:42:06.098" v="2429"/>
        <pc:sldMkLst>
          <pc:docMk/>
          <pc:sldMk cId="2715001555" sldId="299"/>
        </pc:sldMkLst>
        <pc:extLst>
          <p:ext xmlns:p="http://schemas.openxmlformats.org/presentationml/2006/main" uri="{D6D511B9-2390-475A-947B-AFAB55BFBCF1}">
            <pc226:cmChg xmlns:pc226="http://schemas.microsoft.com/office/powerpoint/2022/06/main/command" chg="">
              <pc226:chgData name="Neha Priya" userId="d8b3bc55-3be7-4790-8bd2-6adff2cd4d7e" providerId="ADAL" clId="{3C09AD12-5922-4D6A-98F5-FD3059AADEAC}" dt="2024-02-18T05:42:06.098" v="2429"/>
              <pc2:cmMkLst xmlns:pc2="http://schemas.microsoft.com/office/powerpoint/2019/9/main/command">
                <pc:docMk/>
                <pc:sldMk cId="2715001555" sldId="299"/>
                <pc2:cmMk id="{CE14EE50-9F24-49AC-9907-3BEE7D832839}"/>
              </pc2:cmMkLst>
              <pc226:cmRplyChg chg="add">
                <pc226:chgData name="Neha Priya" userId="d8b3bc55-3be7-4790-8bd2-6adff2cd4d7e" providerId="ADAL" clId="{3C09AD12-5922-4D6A-98F5-FD3059AADEAC}" dt="2024-02-18T05:42:06.098" v="2429"/>
                <pc2:cmRplyMkLst xmlns:pc2="http://schemas.microsoft.com/office/powerpoint/2019/9/main/command">
                  <pc:docMk/>
                  <pc:sldMk cId="2715001555" sldId="299"/>
                  <pc2:cmMk id="{CE14EE50-9F24-49AC-9907-3BEE7D832839}"/>
                  <pc2:cmRplyMk id="{FA8CE528-9C72-4A02-85FF-BE9859D0318D}"/>
                </pc2:cmRplyMkLst>
              </pc226:cmRplyChg>
            </pc226:cmChg>
          </p:ext>
        </pc:extLst>
      </pc:sldChg>
    </pc:docChg>
  </pc:docChgLst>
  <pc:docChgLst>
    <pc:chgData name="Saiteja Ravikiran Singaru" userId="S::ssingaru@purdue.edu::bf1fe871-b306-4ae2-9ef4-d8cc2e579348" providerId="AD" clId="Web-{C73D39BC-763E-2997-0CCF-85AC47A8879A}"/>
    <pc:docChg chg="modSld">
      <pc:chgData name="Saiteja Ravikiran Singaru" userId="S::ssingaru@purdue.edu::bf1fe871-b306-4ae2-9ef4-d8cc2e579348" providerId="AD" clId="Web-{C73D39BC-763E-2997-0CCF-85AC47A8879A}" dt="2024-02-18T23:44:07.250" v="72" actId="1076"/>
      <pc:docMkLst>
        <pc:docMk/>
      </pc:docMkLst>
      <pc:sldChg chg="addSp modSp">
        <pc:chgData name="Saiteja Ravikiran Singaru" userId="S::ssingaru@purdue.edu::bf1fe871-b306-4ae2-9ef4-d8cc2e579348" providerId="AD" clId="Web-{C73D39BC-763E-2997-0CCF-85AC47A8879A}" dt="2024-02-18T23:40:30.022" v="64" actId="20577"/>
        <pc:sldMkLst>
          <pc:docMk/>
          <pc:sldMk cId="1951669153" sldId="263"/>
        </pc:sldMkLst>
        <pc:spChg chg="mod">
          <ac:chgData name="Saiteja Ravikiran Singaru" userId="S::ssingaru@purdue.edu::bf1fe871-b306-4ae2-9ef4-d8cc2e579348" providerId="AD" clId="Web-{C73D39BC-763E-2997-0CCF-85AC47A8879A}" dt="2024-02-18T23:39:48.099" v="59" actId="20577"/>
          <ac:spMkLst>
            <pc:docMk/>
            <pc:sldMk cId="1951669153" sldId="263"/>
            <ac:spMk id="10" creationId="{797EBA0D-6E95-2C6F-696B-33E5A8D1F582}"/>
          </ac:spMkLst>
        </pc:spChg>
        <pc:spChg chg="mod">
          <ac:chgData name="Saiteja Ravikiran Singaru" userId="S::ssingaru@purdue.edu::bf1fe871-b306-4ae2-9ef4-d8cc2e579348" providerId="AD" clId="Web-{C73D39BC-763E-2997-0CCF-85AC47A8879A}" dt="2024-02-18T23:40:19.365" v="63" actId="20577"/>
          <ac:spMkLst>
            <pc:docMk/>
            <pc:sldMk cId="1951669153" sldId="263"/>
            <ac:spMk id="11" creationId="{3FAB6740-6A7A-A302-BCCE-7BBC83D02DEF}"/>
          </ac:spMkLst>
        </pc:spChg>
        <pc:spChg chg="mod">
          <ac:chgData name="Saiteja Ravikiran Singaru" userId="S::ssingaru@purdue.edu::bf1fe871-b306-4ae2-9ef4-d8cc2e579348" providerId="AD" clId="Web-{C73D39BC-763E-2997-0CCF-85AC47A8879A}" dt="2024-02-18T23:40:05.802" v="61" actId="20577"/>
          <ac:spMkLst>
            <pc:docMk/>
            <pc:sldMk cId="1951669153" sldId="263"/>
            <ac:spMk id="12" creationId="{7A1BAB39-76AF-5032-8FD2-697132F15329}"/>
          </ac:spMkLst>
        </pc:spChg>
        <pc:spChg chg="mod">
          <ac:chgData name="Saiteja Ravikiran Singaru" userId="S::ssingaru@purdue.edu::bf1fe871-b306-4ae2-9ef4-d8cc2e579348" providerId="AD" clId="Web-{C73D39BC-763E-2997-0CCF-85AC47A8879A}" dt="2024-02-18T23:40:30.022" v="64" actId="20577"/>
          <ac:spMkLst>
            <pc:docMk/>
            <pc:sldMk cId="1951669153" sldId="263"/>
            <ac:spMk id="13" creationId="{F1366A98-0F78-BC1B-1C46-84F086C04BB5}"/>
          </ac:spMkLst>
        </pc:spChg>
        <pc:picChg chg="add mod">
          <ac:chgData name="Saiteja Ravikiran Singaru" userId="S::ssingaru@purdue.edu::bf1fe871-b306-4ae2-9ef4-d8cc2e579348" providerId="AD" clId="Web-{C73D39BC-763E-2997-0CCF-85AC47A8879A}" dt="2024-02-18T00:20:20.284" v="7" actId="14100"/>
          <ac:picMkLst>
            <pc:docMk/>
            <pc:sldMk cId="1951669153" sldId="263"/>
            <ac:picMk id="3" creationId="{83E5CC5A-2552-435D-8584-6CA9BBD3A6C6}"/>
          </ac:picMkLst>
        </pc:picChg>
      </pc:sldChg>
      <pc:sldChg chg="modSp">
        <pc:chgData name="Saiteja Ravikiran Singaru" userId="S::ssingaru@purdue.edu::bf1fe871-b306-4ae2-9ef4-d8cc2e579348" providerId="AD" clId="Web-{C73D39BC-763E-2997-0CCF-85AC47A8879A}" dt="2024-02-18T23:42:05.387" v="69" actId="14100"/>
        <pc:sldMkLst>
          <pc:docMk/>
          <pc:sldMk cId="3460478060" sldId="267"/>
        </pc:sldMkLst>
        <pc:spChg chg="mod">
          <ac:chgData name="Saiteja Ravikiran Singaru" userId="S::ssingaru@purdue.edu::bf1fe871-b306-4ae2-9ef4-d8cc2e579348" providerId="AD" clId="Web-{C73D39BC-763E-2997-0CCF-85AC47A8879A}" dt="2024-02-18T23:41:41.777" v="67" actId="1076"/>
          <ac:spMkLst>
            <pc:docMk/>
            <pc:sldMk cId="3460478060" sldId="267"/>
            <ac:spMk id="3" creationId="{03700434-6B41-FB22-2B24-E53F6DDDB784}"/>
          </ac:spMkLst>
        </pc:spChg>
        <pc:spChg chg="mod">
          <ac:chgData name="Saiteja Ravikiran Singaru" userId="S::ssingaru@purdue.edu::bf1fe871-b306-4ae2-9ef4-d8cc2e579348" providerId="AD" clId="Web-{C73D39BC-763E-2997-0CCF-85AC47A8879A}" dt="2024-02-18T23:42:05.387" v="69" actId="14100"/>
          <ac:spMkLst>
            <pc:docMk/>
            <pc:sldMk cId="3460478060" sldId="267"/>
            <ac:spMk id="4" creationId="{6CFB388B-2B96-8A5A-AB30-50ECE4525A0D}"/>
          </ac:spMkLst>
        </pc:spChg>
      </pc:sldChg>
      <pc:sldChg chg="modSp">
        <pc:chgData name="Saiteja Ravikiran Singaru" userId="S::ssingaru@purdue.edu::bf1fe871-b306-4ae2-9ef4-d8cc2e579348" providerId="AD" clId="Web-{C73D39BC-763E-2997-0CCF-85AC47A8879A}" dt="2024-02-18T23:44:07.250" v="72" actId="1076"/>
        <pc:sldMkLst>
          <pc:docMk/>
          <pc:sldMk cId="1982876351" sldId="276"/>
        </pc:sldMkLst>
        <pc:spChg chg="mod">
          <ac:chgData name="Saiteja Ravikiran Singaru" userId="S::ssingaru@purdue.edu::bf1fe871-b306-4ae2-9ef4-d8cc2e579348" providerId="AD" clId="Web-{C73D39BC-763E-2997-0CCF-85AC47A8879A}" dt="2024-02-18T23:37:55.877" v="57" actId="1076"/>
          <ac:spMkLst>
            <pc:docMk/>
            <pc:sldMk cId="1982876351" sldId="276"/>
            <ac:spMk id="3" creationId="{40A32E0A-A739-FAF3-DCCB-9F85615D232E}"/>
          </ac:spMkLst>
        </pc:spChg>
        <pc:spChg chg="mod">
          <ac:chgData name="Saiteja Ravikiran Singaru" userId="S::ssingaru@purdue.edu::bf1fe871-b306-4ae2-9ef4-d8cc2e579348" providerId="AD" clId="Web-{C73D39BC-763E-2997-0CCF-85AC47A8879A}" dt="2024-02-18T23:44:07.250" v="72" actId="1076"/>
          <ac:spMkLst>
            <pc:docMk/>
            <pc:sldMk cId="1982876351" sldId="276"/>
            <ac:spMk id="4" creationId="{43051CD4-76FD-BCE1-DB2F-2E6FB9379A59}"/>
          </ac:spMkLst>
        </pc:spChg>
      </pc:sldChg>
      <pc:sldChg chg="modSp">
        <pc:chgData name="Saiteja Ravikiran Singaru" userId="S::ssingaru@purdue.edu::bf1fe871-b306-4ae2-9ef4-d8cc2e579348" providerId="AD" clId="Web-{C73D39BC-763E-2997-0CCF-85AC47A8879A}" dt="2024-02-18T23:34:43.323" v="48" actId="1076"/>
        <pc:sldMkLst>
          <pc:docMk/>
          <pc:sldMk cId="3703162788" sldId="292"/>
        </pc:sldMkLst>
        <pc:spChg chg="mod">
          <ac:chgData name="Saiteja Ravikiran Singaru" userId="S::ssingaru@purdue.edu::bf1fe871-b306-4ae2-9ef4-d8cc2e579348" providerId="AD" clId="Web-{C73D39BC-763E-2997-0CCF-85AC47A8879A}" dt="2024-02-18T23:33:45.696" v="47" actId="1076"/>
          <ac:spMkLst>
            <pc:docMk/>
            <pc:sldMk cId="3703162788" sldId="292"/>
            <ac:spMk id="3" creationId="{1F0A31ED-A6DD-29C8-43BA-A8BD2F57AED8}"/>
          </ac:spMkLst>
        </pc:spChg>
        <pc:spChg chg="mod">
          <ac:chgData name="Saiteja Ravikiran Singaru" userId="S::ssingaru@purdue.edu::bf1fe871-b306-4ae2-9ef4-d8cc2e579348" providerId="AD" clId="Web-{C73D39BC-763E-2997-0CCF-85AC47A8879A}" dt="2024-02-18T23:34:43.323" v="48" actId="1076"/>
          <ac:spMkLst>
            <pc:docMk/>
            <pc:sldMk cId="3703162788" sldId="292"/>
            <ac:spMk id="4" creationId="{9FE8EEB4-DCEE-7B32-0BE2-8CA76AFCE9CC}"/>
          </ac:spMkLst>
        </pc:spChg>
      </pc:sldChg>
      <pc:sldChg chg="modSp">
        <pc:chgData name="Saiteja Ravikiran Singaru" userId="S::ssingaru@purdue.edu::bf1fe871-b306-4ae2-9ef4-d8cc2e579348" providerId="AD" clId="Web-{C73D39BC-763E-2997-0CCF-85AC47A8879A}" dt="2024-02-18T23:31:40.208" v="37" actId="1076"/>
        <pc:sldMkLst>
          <pc:docMk/>
          <pc:sldMk cId="1079427991" sldId="294"/>
        </pc:sldMkLst>
        <pc:spChg chg="mod">
          <ac:chgData name="Saiteja Ravikiran Singaru" userId="S::ssingaru@purdue.edu::bf1fe871-b306-4ae2-9ef4-d8cc2e579348" providerId="AD" clId="Web-{C73D39BC-763E-2997-0CCF-85AC47A8879A}" dt="2024-02-18T23:31:40.208" v="37" actId="1076"/>
          <ac:spMkLst>
            <pc:docMk/>
            <pc:sldMk cId="1079427991" sldId="294"/>
            <ac:spMk id="3" creationId="{CE665220-988A-7DAC-82BB-D4D0E739B07B}"/>
          </ac:spMkLst>
        </pc:spChg>
        <pc:spChg chg="mod">
          <ac:chgData name="Saiteja Ravikiran Singaru" userId="S::ssingaru@purdue.edu::bf1fe871-b306-4ae2-9ef4-d8cc2e579348" providerId="AD" clId="Web-{C73D39BC-763E-2997-0CCF-85AC47A8879A}" dt="2024-02-18T23:31:25.489" v="36" actId="14100"/>
          <ac:spMkLst>
            <pc:docMk/>
            <pc:sldMk cId="1079427991" sldId="294"/>
            <ac:spMk id="4" creationId="{45EE42D1-B5AC-0098-5737-CE84A73DDFC4}"/>
          </ac:spMkLst>
        </pc:spChg>
      </pc:sldChg>
    </pc:docChg>
  </pc:docChgLst>
  <pc:docChgLst>
    <pc:chgData name="Guest User" userId="S::urn:spo:anon#332f6faf5edbf2c5b1af2dfc3b9696ee4fa865755be9dda83c36e7d580d80ee8::" providerId="AD" clId="Web-{061549B9-E894-4EB2-259E-879961409608}"/>
    <pc:docChg chg="addSld">
      <pc:chgData name="Guest User" userId="S::urn:spo:anon#332f6faf5edbf2c5b1af2dfc3b9696ee4fa865755be9dda83c36e7d580d80ee8::" providerId="AD" clId="Web-{061549B9-E894-4EB2-259E-879961409608}" dt="2024-02-19T02:14:38.664" v="0"/>
      <pc:docMkLst>
        <pc:docMk/>
      </pc:docMkLst>
      <pc:sldChg chg="new">
        <pc:chgData name="Guest User" userId="S::urn:spo:anon#332f6faf5edbf2c5b1af2dfc3b9696ee4fa865755be9dda83c36e7d580d80ee8::" providerId="AD" clId="Web-{061549B9-E894-4EB2-259E-879961409608}" dt="2024-02-19T02:14:38.664" v="0"/>
        <pc:sldMkLst>
          <pc:docMk/>
          <pc:sldMk cId="1198344950" sldId="304"/>
        </pc:sldMkLst>
      </pc:sldChg>
    </pc:docChg>
  </pc:docChgLst>
  <pc:docChgLst>
    <pc:chgData name="Saiteja Ravikiran Singaru" userId="S::ssingaru@purdue.edu::bf1fe871-b306-4ae2-9ef4-d8cc2e579348" providerId="AD" clId="Web-{DB8D1E44-BBAF-FADF-CFAF-623AE95ACD51}"/>
    <pc:docChg chg="modSld">
      <pc:chgData name="Saiteja Ravikiran Singaru" userId="S::ssingaru@purdue.edu::bf1fe871-b306-4ae2-9ef4-d8cc2e579348" providerId="AD" clId="Web-{DB8D1E44-BBAF-FADF-CFAF-623AE95ACD51}" dt="2024-02-19T03:38:47.108" v="627" actId="20577"/>
      <pc:docMkLst>
        <pc:docMk/>
      </pc:docMkLst>
      <pc:sldChg chg="modSp">
        <pc:chgData name="Saiteja Ravikiran Singaru" userId="S::ssingaru@purdue.edu::bf1fe871-b306-4ae2-9ef4-d8cc2e579348" providerId="AD" clId="Web-{DB8D1E44-BBAF-FADF-CFAF-623AE95ACD51}" dt="2024-02-18T23:50:12.339" v="6" actId="1076"/>
        <pc:sldMkLst>
          <pc:docMk/>
          <pc:sldMk cId="3888686358" sldId="274"/>
        </pc:sldMkLst>
        <pc:spChg chg="mod">
          <ac:chgData name="Saiteja Ravikiran Singaru" userId="S::ssingaru@purdue.edu::bf1fe871-b306-4ae2-9ef4-d8cc2e579348" providerId="AD" clId="Web-{DB8D1E44-BBAF-FADF-CFAF-623AE95ACD51}" dt="2024-02-18T23:50:12.339" v="6" actId="1076"/>
          <ac:spMkLst>
            <pc:docMk/>
            <pc:sldMk cId="3888686358" sldId="274"/>
            <ac:spMk id="2" creationId="{703E47FA-1A43-0997-AE76-AC4B7E1C8D7C}"/>
          </ac:spMkLst>
        </pc:spChg>
      </pc:sldChg>
      <pc:sldChg chg="modSp">
        <pc:chgData name="Saiteja Ravikiran Singaru" userId="S::ssingaru@purdue.edu::bf1fe871-b306-4ae2-9ef4-d8cc2e579348" providerId="AD" clId="Web-{DB8D1E44-BBAF-FADF-CFAF-623AE95ACD51}" dt="2024-02-18T23:50:01.261" v="5" actId="20577"/>
        <pc:sldMkLst>
          <pc:docMk/>
          <pc:sldMk cId="569758970" sldId="275"/>
        </pc:sldMkLst>
        <pc:spChg chg="mod">
          <ac:chgData name="Saiteja Ravikiran Singaru" userId="S::ssingaru@purdue.edu::bf1fe871-b306-4ae2-9ef4-d8cc2e579348" providerId="AD" clId="Web-{DB8D1E44-BBAF-FADF-CFAF-623AE95ACD51}" dt="2024-02-18T23:50:01.261" v="5" actId="20577"/>
          <ac:spMkLst>
            <pc:docMk/>
            <pc:sldMk cId="569758970" sldId="275"/>
            <ac:spMk id="2" creationId="{FC52E462-5360-DB36-ACAF-AD731C634206}"/>
          </ac:spMkLst>
        </pc:spChg>
      </pc:sldChg>
      <pc:sldChg chg="modSp">
        <pc:chgData name="Saiteja Ravikiran Singaru" userId="S::ssingaru@purdue.edu::bf1fe871-b306-4ae2-9ef4-d8cc2e579348" providerId="AD" clId="Web-{DB8D1E44-BBAF-FADF-CFAF-623AE95ACD51}" dt="2024-02-19T03:23:25.774" v="498" actId="20577"/>
        <pc:sldMkLst>
          <pc:docMk/>
          <pc:sldMk cId="1982876351" sldId="276"/>
        </pc:sldMkLst>
        <pc:spChg chg="mod">
          <ac:chgData name="Saiteja Ravikiran Singaru" userId="S::ssingaru@purdue.edu::bf1fe871-b306-4ae2-9ef4-d8cc2e579348" providerId="AD" clId="Web-{DB8D1E44-BBAF-FADF-CFAF-623AE95ACD51}" dt="2024-02-19T03:23:25.774" v="498" actId="20577"/>
          <ac:spMkLst>
            <pc:docMk/>
            <pc:sldMk cId="1982876351" sldId="276"/>
            <ac:spMk id="4" creationId="{43051CD4-76FD-BCE1-DB2F-2E6FB9379A59}"/>
          </ac:spMkLst>
        </pc:spChg>
      </pc:sldChg>
      <pc:sldChg chg="modSp">
        <pc:chgData name="Saiteja Ravikiran Singaru" userId="S::ssingaru@purdue.edu::bf1fe871-b306-4ae2-9ef4-d8cc2e579348" providerId="AD" clId="Web-{DB8D1E44-BBAF-FADF-CFAF-623AE95ACD51}" dt="2024-02-19T01:42:06.170" v="237" actId="1076"/>
        <pc:sldMkLst>
          <pc:docMk/>
          <pc:sldMk cId="3878996140" sldId="277"/>
        </pc:sldMkLst>
        <pc:spChg chg="mod">
          <ac:chgData name="Saiteja Ravikiran Singaru" userId="S::ssingaru@purdue.edu::bf1fe871-b306-4ae2-9ef4-d8cc2e579348" providerId="AD" clId="Web-{DB8D1E44-BBAF-FADF-CFAF-623AE95ACD51}" dt="2024-02-19T01:42:06.170" v="237" actId="1076"/>
          <ac:spMkLst>
            <pc:docMk/>
            <pc:sldMk cId="3878996140" sldId="277"/>
            <ac:spMk id="7" creationId="{81DFA98C-FCE4-7CFF-C330-8588959A904A}"/>
          </ac:spMkLst>
        </pc:spChg>
      </pc:sldChg>
      <pc:sldChg chg="modSp">
        <pc:chgData name="Saiteja Ravikiran Singaru" userId="S::ssingaru@purdue.edu::bf1fe871-b306-4ae2-9ef4-d8cc2e579348" providerId="AD" clId="Web-{DB8D1E44-BBAF-FADF-CFAF-623AE95ACD51}" dt="2024-02-19T01:36:21.661" v="96" actId="20577"/>
        <pc:sldMkLst>
          <pc:docMk/>
          <pc:sldMk cId="4185748651" sldId="287"/>
        </pc:sldMkLst>
        <pc:spChg chg="mod">
          <ac:chgData name="Saiteja Ravikiran Singaru" userId="S::ssingaru@purdue.edu::bf1fe871-b306-4ae2-9ef4-d8cc2e579348" providerId="AD" clId="Web-{DB8D1E44-BBAF-FADF-CFAF-623AE95ACD51}" dt="2024-02-19T01:36:21.661" v="96" actId="20577"/>
          <ac:spMkLst>
            <pc:docMk/>
            <pc:sldMk cId="4185748651" sldId="287"/>
            <ac:spMk id="4" creationId="{5C90ABD1-AEE5-105C-5D6E-145CF7F42F69}"/>
          </ac:spMkLst>
        </pc:spChg>
      </pc:sldChg>
      <pc:sldChg chg="addSp modSp">
        <pc:chgData name="Saiteja Ravikiran Singaru" userId="S::ssingaru@purdue.edu::bf1fe871-b306-4ae2-9ef4-d8cc2e579348" providerId="AD" clId="Web-{DB8D1E44-BBAF-FADF-CFAF-623AE95ACD51}" dt="2024-02-19T03:38:47.108" v="627" actId="20577"/>
        <pc:sldMkLst>
          <pc:docMk/>
          <pc:sldMk cId="3703162788" sldId="292"/>
        </pc:sldMkLst>
        <pc:spChg chg="mod">
          <ac:chgData name="Saiteja Ravikiran Singaru" userId="S::ssingaru@purdue.edu::bf1fe871-b306-4ae2-9ef4-d8cc2e579348" providerId="AD" clId="Web-{DB8D1E44-BBAF-FADF-CFAF-623AE95ACD51}" dt="2024-02-19T01:49:32.246" v="244" actId="1076"/>
          <ac:spMkLst>
            <pc:docMk/>
            <pc:sldMk cId="3703162788" sldId="292"/>
            <ac:spMk id="3" creationId="{1F0A31ED-A6DD-29C8-43BA-A8BD2F57AED8}"/>
          </ac:spMkLst>
        </pc:spChg>
        <pc:spChg chg="mod">
          <ac:chgData name="Saiteja Ravikiran Singaru" userId="S::ssingaru@purdue.edu::bf1fe871-b306-4ae2-9ef4-d8cc2e579348" providerId="AD" clId="Web-{DB8D1E44-BBAF-FADF-CFAF-623AE95ACD51}" dt="2024-02-19T03:38:47.108" v="627" actId="20577"/>
          <ac:spMkLst>
            <pc:docMk/>
            <pc:sldMk cId="3703162788" sldId="292"/>
            <ac:spMk id="4" creationId="{9FE8EEB4-DCEE-7B32-0BE2-8CA76AFCE9CC}"/>
          </ac:spMkLst>
        </pc:spChg>
        <pc:spChg chg="add mod">
          <ac:chgData name="Saiteja Ravikiran Singaru" userId="S::ssingaru@purdue.edu::bf1fe871-b306-4ae2-9ef4-d8cc2e579348" providerId="AD" clId="Web-{DB8D1E44-BBAF-FADF-CFAF-623AE95ACD51}" dt="2024-02-19T02:00:18.029" v="269" actId="1076"/>
          <ac:spMkLst>
            <pc:docMk/>
            <pc:sldMk cId="3703162788" sldId="292"/>
            <ac:spMk id="6" creationId="{A8ABACF7-E0E7-11CF-C019-8654A87DE516}"/>
          </ac:spMkLst>
        </pc:spChg>
        <pc:picChg chg="add mod">
          <ac:chgData name="Saiteja Ravikiran Singaru" userId="S::ssingaru@purdue.edu::bf1fe871-b306-4ae2-9ef4-d8cc2e579348" providerId="AD" clId="Web-{DB8D1E44-BBAF-FADF-CFAF-623AE95ACD51}" dt="2024-02-19T01:49:21.620" v="243" actId="1076"/>
          <ac:picMkLst>
            <pc:docMk/>
            <pc:sldMk cId="3703162788" sldId="292"/>
            <ac:picMk id="5" creationId="{F2216D40-C9E7-AAC5-76EE-FED3A12036C7}"/>
          </ac:picMkLst>
        </pc:picChg>
      </pc:sldChg>
      <pc:sldChg chg="modSp">
        <pc:chgData name="Saiteja Ravikiran Singaru" userId="S::ssingaru@purdue.edu::bf1fe871-b306-4ae2-9ef4-d8cc2e579348" providerId="AD" clId="Web-{DB8D1E44-BBAF-FADF-CFAF-623AE95ACD51}" dt="2024-02-19T03:27:23.186" v="566" actId="20577"/>
        <pc:sldMkLst>
          <pc:docMk/>
          <pc:sldMk cId="1079427991" sldId="294"/>
        </pc:sldMkLst>
        <pc:spChg chg="mod">
          <ac:chgData name="Saiteja Ravikiran Singaru" userId="S::ssingaru@purdue.edu::bf1fe871-b306-4ae2-9ef4-d8cc2e579348" providerId="AD" clId="Web-{DB8D1E44-BBAF-FADF-CFAF-623AE95ACD51}" dt="2024-02-19T03:27:23.186" v="566" actId="20577"/>
          <ac:spMkLst>
            <pc:docMk/>
            <pc:sldMk cId="1079427991" sldId="294"/>
            <ac:spMk id="4" creationId="{45EE42D1-B5AC-0098-5737-CE84A73DDFC4}"/>
          </ac:spMkLst>
        </pc:spChg>
      </pc:sldChg>
      <pc:sldChg chg="modSp">
        <pc:chgData name="Saiteja Ravikiran Singaru" userId="S::ssingaru@purdue.edu::bf1fe871-b306-4ae2-9ef4-d8cc2e579348" providerId="AD" clId="Web-{DB8D1E44-BBAF-FADF-CFAF-623AE95ACD51}" dt="2024-02-19T02:21:08.346" v="461" actId="20577"/>
        <pc:sldMkLst>
          <pc:docMk/>
          <pc:sldMk cId="538892026" sldId="303"/>
        </pc:sldMkLst>
        <pc:spChg chg="mod">
          <ac:chgData name="Saiteja Ravikiran Singaru" userId="S::ssingaru@purdue.edu::bf1fe871-b306-4ae2-9ef4-d8cc2e579348" providerId="AD" clId="Web-{DB8D1E44-BBAF-FADF-CFAF-623AE95ACD51}" dt="2024-02-19T02:21:08.346" v="461" actId="20577"/>
          <ac:spMkLst>
            <pc:docMk/>
            <pc:sldMk cId="538892026" sldId="303"/>
            <ac:spMk id="4" creationId="{CEFB4DAD-B5EB-1785-5D2B-3BFE9B723EDD}"/>
          </ac:spMkLst>
        </pc:spChg>
      </pc:sldChg>
    </pc:docChg>
  </pc:docChgLst>
  <pc:docChgLst>
    <pc:chgData name="Danielle Rose Valdez" userId="9d5ea31b-98fc-4eee-9e74-3fc33e5cb5f1" providerId="ADAL" clId="{7F78AD14-2521-9C43-86B3-3F53B37490D6}"/>
    <pc:docChg chg="undo custSel addSld delSld modSld sldOrd">
      <pc:chgData name="Danielle Rose Valdez" userId="9d5ea31b-98fc-4eee-9e74-3fc33e5cb5f1" providerId="ADAL" clId="{7F78AD14-2521-9C43-86B3-3F53B37490D6}" dt="2024-02-19T01:43:31.402" v="6354" actId="20577"/>
      <pc:docMkLst>
        <pc:docMk/>
      </pc:docMkLst>
      <pc:sldChg chg="delSp modSp mod">
        <pc:chgData name="Danielle Rose Valdez" userId="9d5ea31b-98fc-4eee-9e74-3fc33e5cb5f1" providerId="ADAL" clId="{7F78AD14-2521-9C43-86B3-3F53B37490D6}" dt="2024-02-18T19:41:35.994" v="6313" actId="20577"/>
        <pc:sldMkLst>
          <pc:docMk/>
          <pc:sldMk cId="2708108178" sldId="257"/>
        </pc:sldMkLst>
        <pc:spChg chg="mod">
          <ac:chgData name="Danielle Rose Valdez" userId="9d5ea31b-98fc-4eee-9e74-3fc33e5cb5f1" providerId="ADAL" clId="{7F78AD14-2521-9C43-86B3-3F53B37490D6}" dt="2024-02-18T19:41:35.994" v="6313" actId="20577"/>
          <ac:spMkLst>
            <pc:docMk/>
            <pc:sldMk cId="2708108178" sldId="257"/>
            <ac:spMk id="2" creationId="{54EA7F14-B9DE-164B-9F38-47D5668D2586}"/>
          </ac:spMkLst>
        </pc:spChg>
        <pc:spChg chg="mod">
          <ac:chgData name="Danielle Rose Valdez" userId="9d5ea31b-98fc-4eee-9e74-3fc33e5cb5f1" providerId="ADAL" clId="{7F78AD14-2521-9C43-86B3-3F53B37490D6}" dt="2024-02-13T22:32:33.962" v="56" actId="20577"/>
          <ac:spMkLst>
            <pc:docMk/>
            <pc:sldMk cId="2708108178" sldId="257"/>
            <ac:spMk id="3" creationId="{25E23969-B503-C04E-9B40-020A6AB945EA}"/>
          </ac:spMkLst>
        </pc:spChg>
        <pc:spChg chg="del">
          <ac:chgData name="Danielle Rose Valdez" userId="9d5ea31b-98fc-4eee-9e74-3fc33e5cb5f1" providerId="ADAL" clId="{7F78AD14-2521-9C43-86B3-3F53B37490D6}" dt="2024-02-18T15:33:20.429" v="5766"/>
          <ac:spMkLst>
            <pc:docMk/>
            <pc:sldMk cId="2708108178" sldId="257"/>
            <ac:spMk id="4" creationId="{7488F1B0-19AE-FE4B-A8CD-0F44AB281CC5}"/>
          </ac:spMkLst>
        </pc:spChg>
        <pc:spChg chg="del">
          <ac:chgData name="Danielle Rose Valdez" userId="9d5ea31b-98fc-4eee-9e74-3fc33e5cb5f1" providerId="ADAL" clId="{7F78AD14-2521-9C43-86B3-3F53B37490D6}" dt="2024-02-18T15:33:20.429" v="5766"/>
          <ac:spMkLst>
            <pc:docMk/>
            <pc:sldMk cId="2708108178" sldId="257"/>
            <ac:spMk id="5" creationId="{FFCAA48C-2045-8749-8754-B722B9DB8A5C}"/>
          </ac:spMkLst>
        </pc:spChg>
      </pc:sldChg>
      <pc:sldChg chg="delSp modSp mod ord">
        <pc:chgData name="Danielle Rose Valdez" userId="9d5ea31b-98fc-4eee-9e74-3fc33e5cb5f1" providerId="ADAL" clId="{7F78AD14-2521-9C43-86B3-3F53B37490D6}" dt="2024-02-18T19:44:10.896" v="6339" actId="20577"/>
        <pc:sldMkLst>
          <pc:docMk/>
          <pc:sldMk cId="3743599905" sldId="262"/>
        </pc:sldMkLst>
        <pc:spChg chg="mod">
          <ac:chgData name="Danielle Rose Valdez" userId="9d5ea31b-98fc-4eee-9e74-3fc33e5cb5f1" providerId="ADAL" clId="{7F78AD14-2521-9C43-86B3-3F53B37490D6}" dt="2024-02-18T19:44:10.896" v="6339" actId="20577"/>
          <ac:spMkLst>
            <pc:docMk/>
            <pc:sldMk cId="3743599905" sldId="262"/>
            <ac:spMk id="2" creationId="{BE73D688-E632-1244-8778-FE87C28D958E}"/>
          </ac:spMkLst>
        </pc:spChg>
        <pc:spChg chg="mod">
          <ac:chgData name="Danielle Rose Valdez" userId="9d5ea31b-98fc-4eee-9e74-3fc33e5cb5f1" providerId="ADAL" clId="{7F78AD14-2521-9C43-86B3-3F53B37490D6}" dt="2024-02-13T22:56:14.092" v="1119" actId="255"/>
          <ac:spMkLst>
            <pc:docMk/>
            <pc:sldMk cId="3743599905" sldId="262"/>
            <ac:spMk id="3" creationId="{3ED8FE14-8CD5-EE4E-9B88-BD37922D68B0}"/>
          </ac:spMkLst>
        </pc:spChg>
        <pc:spChg chg="del">
          <ac:chgData name="Danielle Rose Valdez" userId="9d5ea31b-98fc-4eee-9e74-3fc33e5cb5f1" providerId="ADAL" clId="{7F78AD14-2521-9C43-86B3-3F53B37490D6}" dt="2024-02-18T15:33:20.429" v="5766"/>
          <ac:spMkLst>
            <pc:docMk/>
            <pc:sldMk cId="3743599905" sldId="262"/>
            <ac:spMk id="4" creationId="{4308CDE5-DD68-3740-85BD-EE252849D49E}"/>
          </ac:spMkLst>
        </pc:spChg>
        <pc:spChg chg="del">
          <ac:chgData name="Danielle Rose Valdez" userId="9d5ea31b-98fc-4eee-9e74-3fc33e5cb5f1" providerId="ADAL" clId="{7F78AD14-2521-9C43-86B3-3F53B37490D6}" dt="2024-02-18T15:33:20.429" v="5766"/>
          <ac:spMkLst>
            <pc:docMk/>
            <pc:sldMk cId="3743599905" sldId="262"/>
            <ac:spMk id="5" creationId="{BF90099D-AEBF-BE42-B572-F48AF47617D6}"/>
          </ac:spMkLst>
        </pc:spChg>
        <pc:picChg chg="mod">
          <ac:chgData name="Danielle Rose Valdez" userId="9d5ea31b-98fc-4eee-9e74-3fc33e5cb5f1" providerId="ADAL" clId="{7F78AD14-2521-9C43-86B3-3F53B37490D6}" dt="2024-02-18T19:44:01.298" v="6338" actId="1076"/>
          <ac:picMkLst>
            <pc:docMk/>
            <pc:sldMk cId="3743599905" sldId="262"/>
            <ac:picMk id="7" creationId="{3F2A3F13-4C3E-0F35-BC05-6C5FB013D986}"/>
          </ac:picMkLst>
        </pc:picChg>
      </pc:sldChg>
      <pc:sldChg chg="addSp delSp modSp mod">
        <pc:chgData name="Danielle Rose Valdez" userId="9d5ea31b-98fc-4eee-9e74-3fc33e5cb5f1" providerId="ADAL" clId="{7F78AD14-2521-9C43-86B3-3F53B37490D6}" dt="2024-02-18T16:44:20.449" v="6139" actId="1076"/>
        <pc:sldMkLst>
          <pc:docMk/>
          <pc:sldMk cId="1951669153" sldId="263"/>
        </pc:sldMkLst>
        <pc:spChg chg="mod">
          <ac:chgData name="Danielle Rose Valdez" userId="9d5ea31b-98fc-4eee-9e74-3fc33e5cb5f1" providerId="ADAL" clId="{7F78AD14-2521-9C43-86B3-3F53B37490D6}" dt="2024-02-13T22:36:34.898" v="119" actId="20577"/>
          <ac:spMkLst>
            <pc:docMk/>
            <pc:sldMk cId="1951669153" sldId="263"/>
            <ac:spMk id="2" creationId="{FE294DFF-FEC0-0C48-A972-9E4ED3BA9D6E}"/>
          </ac:spMkLst>
        </pc:spChg>
        <pc:spChg chg="del">
          <ac:chgData name="Danielle Rose Valdez" userId="9d5ea31b-98fc-4eee-9e74-3fc33e5cb5f1" providerId="ADAL" clId="{7F78AD14-2521-9C43-86B3-3F53B37490D6}" dt="2024-02-16T20:47:39.253" v="5110" actId="478"/>
          <ac:spMkLst>
            <pc:docMk/>
            <pc:sldMk cId="1951669153" sldId="263"/>
            <ac:spMk id="3" creationId="{F5398EEF-BB52-3843-919C-78AE97E4D3DD}"/>
          </ac:spMkLst>
        </pc:spChg>
        <pc:spChg chg="mod">
          <ac:chgData name="Danielle Rose Valdez" userId="9d5ea31b-98fc-4eee-9e74-3fc33e5cb5f1" providerId="ADAL" clId="{7F78AD14-2521-9C43-86B3-3F53B37490D6}" dt="2024-02-13T22:37:01.029" v="222" actId="20577"/>
          <ac:spMkLst>
            <pc:docMk/>
            <pc:sldMk cId="1951669153" sldId="263"/>
            <ac:spMk id="4" creationId="{B84FECDD-72B1-9A43-B7FF-10EB079D6814}"/>
          </ac:spMkLst>
        </pc:spChg>
        <pc:spChg chg="del">
          <ac:chgData name="Danielle Rose Valdez" userId="9d5ea31b-98fc-4eee-9e74-3fc33e5cb5f1" providerId="ADAL" clId="{7F78AD14-2521-9C43-86B3-3F53B37490D6}" dt="2024-02-18T15:33:20.429" v="5766"/>
          <ac:spMkLst>
            <pc:docMk/>
            <pc:sldMk cId="1951669153" sldId="263"/>
            <ac:spMk id="5" creationId="{95F12967-03CD-7942-8B49-F8DBFB56200B}"/>
          </ac:spMkLst>
        </pc:spChg>
        <pc:spChg chg="del">
          <ac:chgData name="Danielle Rose Valdez" userId="9d5ea31b-98fc-4eee-9e74-3fc33e5cb5f1" providerId="ADAL" clId="{7F78AD14-2521-9C43-86B3-3F53B37490D6}" dt="2024-02-18T15:33:20.429" v="5766"/>
          <ac:spMkLst>
            <pc:docMk/>
            <pc:sldMk cId="1951669153" sldId="263"/>
            <ac:spMk id="6" creationId="{E7486C51-25E8-4845-95A9-ABC45B4BC846}"/>
          </ac:spMkLst>
        </pc:spChg>
        <pc:picChg chg="add mod">
          <ac:chgData name="Danielle Rose Valdez" userId="9d5ea31b-98fc-4eee-9e74-3fc33e5cb5f1" providerId="ADAL" clId="{7F78AD14-2521-9C43-86B3-3F53B37490D6}" dt="2024-02-18T16:44:20.449" v="6139" actId="1076"/>
          <ac:picMkLst>
            <pc:docMk/>
            <pc:sldMk cId="1951669153" sldId="263"/>
            <ac:picMk id="8" creationId="{4B831006-43A7-072D-B3BB-6FB2CD8A5C55}"/>
          </ac:picMkLst>
        </pc:picChg>
        <pc:picChg chg="del">
          <ac:chgData name="Danielle Rose Valdez" userId="9d5ea31b-98fc-4eee-9e74-3fc33e5cb5f1" providerId="ADAL" clId="{7F78AD14-2521-9C43-86B3-3F53B37490D6}" dt="2024-02-18T16:43:45.793" v="6130" actId="478"/>
          <ac:picMkLst>
            <pc:docMk/>
            <pc:sldMk cId="1951669153" sldId="263"/>
            <ac:picMk id="15" creationId="{3F6FFB00-CCCB-51C6-6C66-E67981A1851C}"/>
          </ac:picMkLst>
        </pc:picChg>
      </pc:sldChg>
      <pc:sldChg chg="modSp mod ord">
        <pc:chgData name="Danielle Rose Valdez" userId="9d5ea31b-98fc-4eee-9e74-3fc33e5cb5f1" providerId="ADAL" clId="{7F78AD14-2521-9C43-86B3-3F53B37490D6}" dt="2024-02-16T20:48:45.744" v="5131" actId="20577"/>
        <pc:sldMkLst>
          <pc:docMk/>
          <pc:sldMk cId="2071138438" sldId="265"/>
        </pc:sldMkLst>
        <pc:spChg chg="mod">
          <ac:chgData name="Danielle Rose Valdez" userId="9d5ea31b-98fc-4eee-9e74-3fc33e5cb5f1" providerId="ADAL" clId="{7F78AD14-2521-9C43-86B3-3F53B37490D6}" dt="2024-02-13T22:38:07.742" v="233" actId="20577"/>
          <ac:spMkLst>
            <pc:docMk/>
            <pc:sldMk cId="2071138438" sldId="265"/>
            <ac:spMk id="2" creationId="{5CA72BD0-0429-3448-AF88-85B4774FB2C5}"/>
          </ac:spMkLst>
        </pc:spChg>
        <pc:spChg chg="mod">
          <ac:chgData name="Danielle Rose Valdez" userId="9d5ea31b-98fc-4eee-9e74-3fc33e5cb5f1" providerId="ADAL" clId="{7F78AD14-2521-9C43-86B3-3F53B37490D6}" dt="2024-02-16T20:48:45.744" v="5131" actId="20577"/>
          <ac:spMkLst>
            <pc:docMk/>
            <pc:sldMk cId="2071138438" sldId="265"/>
            <ac:spMk id="11" creationId="{D0DEAC72-FA07-7DB0-E9BB-53E818D27C6F}"/>
          </ac:spMkLst>
        </pc:spChg>
      </pc:sldChg>
      <pc:sldChg chg="del">
        <pc:chgData name="Danielle Rose Valdez" userId="9d5ea31b-98fc-4eee-9e74-3fc33e5cb5f1" providerId="ADAL" clId="{7F78AD14-2521-9C43-86B3-3F53B37490D6}" dt="2024-02-13T22:56:19.972" v="1120" actId="2696"/>
        <pc:sldMkLst>
          <pc:docMk/>
          <pc:sldMk cId="3154321272" sldId="266"/>
        </pc:sldMkLst>
      </pc:sldChg>
      <pc:sldChg chg="delSp modSp mod">
        <pc:chgData name="Danielle Rose Valdez" userId="9d5ea31b-98fc-4eee-9e74-3fc33e5cb5f1" providerId="ADAL" clId="{7F78AD14-2521-9C43-86B3-3F53B37490D6}" dt="2024-02-18T19:48:09.022" v="6341" actId="27636"/>
        <pc:sldMkLst>
          <pc:docMk/>
          <pc:sldMk cId="3460478060" sldId="267"/>
        </pc:sldMkLst>
        <pc:spChg chg="mod">
          <ac:chgData name="Danielle Rose Valdez" userId="9d5ea31b-98fc-4eee-9e74-3fc33e5cb5f1" providerId="ADAL" clId="{7F78AD14-2521-9C43-86B3-3F53B37490D6}" dt="2024-02-18T15:38:37.686" v="5779" actId="20577"/>
          <ac:spMkLst>
            <pc:docMk/>
            <pc:sldMk cId="3460478060" sldId="267"/>
            <ac:spMk id="2" creationId="{3DE9E996-4AA3-655E-F84C-9868DF7E91BE}"/>
          </ac:spMkLst>
        </pc:spChg>
        <pc:spChg chg="mod">
          <ac:chgData name="Danielle Rose Valdez" userId="9d5ea31b-98fc-4eee-9e74-3fc33e5cb5f1" providerId="ADAL" clId="{7F78AD14-2521-9C43-86B3-3F53B37490D6}" dt="2024-02-13T22:41:10.152" v="340" actId="20577"/>
          <ac:spMkLst>
            <pc:docMk/>
            <pc:sldMk cId="3460478060" sldId="267"/>
            <ac:spMk id="3" creationId="{03700434-6B41-FB22-2B24-E53F6DDDB784}"/>
          </ac:spMkLst>
        </pc:spChg>
        <pc:spChg chg="mod">
          <ac:chgData name="Danielle Rose Valdez" userId="9d5ea31b-98fc-4eee-9e74-3fc33e5cb5f1" providerId="ADAL" clId="{7F78AD14-2521-9C43-86B3-3F53B37490D6}" dt="2024-02-18T19:48:09.022" v="6341" actId="27636"/>
          <ac:spMkLst>
            <pc:docMk/>
            <pc:sldMk cId="3460478060" sldId="267"/>
            <ac:spMk id="4" creationId="{6CFB388B-2B96-8A5A-AB30-50ECE4525A0D}"/>
          </ac:spMkLst>
        </pc:spChg>
        <pc:spChg chg="del">
          <ac:chgData name="Danielle Rose Valdez" userId="9d5ea31b-98fc-4eee-9e74-3fc33e5cb5f1" providerId="ADAL" clId="{7F78AD14-2521-9C43-86B3-3F53B37490D6}" dt="2024-02-18T15:33:20.429" v="5766"/>
          <ac:spMkLst>
            <pc:docMk/>
            <pc:sldMk cId="3460478060" sldId="267"/>
            <ac:spMk id="5" creationId="{F9EA5E3D-57FF-CC4E-604A-1D351EFDEFE4}"/>
          </ac:spMkLst>
        </pc:spChg>
        <pc:spChg chg="del">
          <ac:chgData name="Danielle Rose Valdez" userId="9d5ea31b-98fc-4eee-9e74-3fc33e5cb5f1" providerId="ADAL" clId="{7F78AD14-2521-9C43-86B3-3F53B37490D6}" dt="2024-02-18T15:33:20.429" v="5766"/>
          <ac:spMkLst>
            <pc:docMk/>
            <pc:sldMk cId="3460478060" sldId="267"/>
            <ac:spMk id="6" creationId="{EB0E7CD8-9AF0-FAB0-81E4-D0FDDCB3EC9A}"/>
          </ac:spMkLst>
        </pc:spChg>
      </pc:sldChg>
      <pc:sldChg chg="modSp add del mod">
        <pc:chgData name="Danielle Rose Valdez" userId="9d5ea31b-98fc-4eee-9e74-3fc33e5cb5f1" providerId="ADAL" clId="{7F78AD14-2521-9C43-86B3-3F53B37490D6}" dt="2024-02-13T22:47:21.771" v="881" actId="2696"/>
        <pc:sldMkLst>
          <pc:docMk/>
          <pc:sldMk cId="309416639" sldId="268"/>
        </pc:sldMkLst>
        <pc:spChg chg="mod">
          <ac:chgData name="Danielle Rose Valdez" userId="9d5ea31b-98fc-4eee-9e74-3fc33e5cb5f1" providerId="ADAL" clId="{7F78AD14-2521-9C43-86B3-3F53B37490D6}" dt="2024-02-13T22:42:04.726" v="451" actId="20577"/>
          <ac:spMkLst>
            <pc:docMk/>
            <pc:sldMk cId="309416639" sldId="268"/>
            <ac:spMk id="3" creationId="{C34FEFC6-033A-BEDA-C186-BE557308B0A4}"/>
          </ac:spMkLst>
        </pc:spChg>
        <pc:spChg chg="mod">
          <ac:chgData name="Danielle Rose Valdez" userId="9d5ea31b-98fc-4eee-9e74-3fc33e5cb5f1" providerId="ADAL" clId="{7F78AD14-2521-9C43-86B3-3F53B37490D6}" dt="2024-02-13T22:42:29.993" v="457"/>
          <ac:spMkLst>
            <pc:docMk/>
            <pc:sldMk cId="309416639" sldId="268"/>
            <ac:spMk id="4" creationId="{4F2DC2CF-FA67-E76A-E0D4-007563A287F7}"/>
          </ac:spMkLst>
        </pc:spChg>
      </pc:sldChg>
      <pc:sldChg chg="addSp delSp modSp add del mod ord">
        <pc:chgData name="Danielle Rose Valdez" userId="9d5ea31b-98fc-4eee-9e74-3fc33e5cb5f1" providerId="ADAL" clId="{7F78AD14-2521-9C43-86B3-3F53B37490D6}" dt="2024-02-13T22:35:27.436" v="100" actId="2696"/>
        <pc:sldMkLst>
          <pc:docMk/>
          <pc:sldMk cId="2509655672" sldId="268"/>
        </pc:sldMkLst>
        <pc:spChg chg="mod">
          <ac:chgData name="Danielle Rose Valdez" userId="9d5ea31b-98fc-4eee-9e74-3fc33e5cb5f1" providerId="ADAL" clId="{7F78AD14-2521-9C43-86B3-3F53B37490D6}" dt="2024-02-13T22:33:30.797" v="90" actId="20577"/>
          <ac:spMkLst>
            <pc:docMk/>
            <pc:sldMk cId="2509655672" sldId="268"/>
            <ac:spMk id="2" creationId="{808A1C14-AD58-8DEC-8A40-948F3C9A51BE}"/>
          </ac:spMkLst>
        </pc:spChg>
        <pc:spChg chg="add del mod">
          <ac:chgData name="Danielle Rose Valdez" userId="9d5ea31b-98fc-4eee-9e74-3fc33e5cb5f1" providerId="ADAL" clId="{7F78AD14-2521-9C43-86B3-3F53B37490D6}" dt="2024-02-13T22:35:12.449" v="99"/>
          <ac:spMkLst>
            <pc:docMk/>
            <pc:sldMk cId="2509655672" sldId="268"/>
            <ac:spMk id="7" creationId="{9853B502-AD0F-8987-ED96-E24E2A52E99B}"/>
          </ac:spMkLst>
        </pc:spChg>
        <pc:picChg chg="add mod">
          <ac:chgData name="Danielle Rose Valdez" userId="9d5ea31b-98fc-4eee-9e74-3fc33e5cb5f1" providerId="ADAL" clId="{7F78AD14-2521-9C43-86B3-3F53B37490D6}" dt="2024-02-13T22:34:43.873" v="96" actId="1076"/>
          <ac:picMkLst>
            <pc:docMk/>
            <pc:sldMk cId="2509655672" sldId="268"/>
            <ac:picMk id="6" creationId="{EEA6DBB0-FA18-7AE6-2965-45D4B0CFBBD5}"/>
          </ac:picMkLst>
        </pc:picChg>
      </pc:sldChg>
      <pc:sldChg chg="add del">
        <pc:chgData name="Danielle Rose Valdez" userId="9d5ea31b-98fc-4eee-9e74-3fc33e5cb5f1" providerId="ADAL" clId="{7F78AD14-2521-9C43-86B3-3F53B37490D6}" dt="2024-02-13T22:36:22.310" v="102" actId="2696"/>
        <pc:sldMkLst>
          <pc:docMk/>
          <pc:sldMk cId="2824247887" sldId="268"/>
        </pc:sldMkLst>
      </pc:sldChg>
      <pc:sldChg chg="modSp add mod ord">
        <pc:chgData name="Danielle Rose Valdez" userId="9d5ea31b-98fc-4eee-9e74-3fc33e5cb5f1" providerId="ADAL" clId="{7F78AD14-2521-9C43-86B3-3F53B37490D6}" dt="2024-02-15T04:00:23.344" v="1388" actId="20577"/>
        <pc:sldMkLst>
          <pc:docMk/>
          <pc:sldMk cId="3315578550" sldId="269"/>
        </pc:sldMkLst>
        <pc:spChg chg="mod">
          <ac:chgData name="Danielle Rose Valdez" userId="9d5ea31b-98fc-4eee-9e74-3fc33e5cb5f1" providerId="ADAL" clId="{7F78AD14-2521-9C43-86B3-3F53B37490D6}" dt="2024-02-15T04:00:23.344" v="1388" actId="20577"/>
          <ac:spMkLst>
            <pc:docMk/>
            <pc:sldMk cId="3315578550" sldId="269"/>
            <ac:spMk id="2" creationId="{8B474D1A-CD79-BD90-914C-3814EDBA622B}"/>
          </ac:spMkLst>
        </pc:spChg>
      </pc:sldChg>
      <pc:sldChg chg="modSp add mod ord">
        <pc:chgData name="Danielle Rose Valdez" userId="9d5ea31b-98fc-4eee-9e74-3fc33e5cb5f1" providerId="ADAL" clId="{7F78AD14-2521-9C43-86B3-3F53B37490D6}" dt="2024-02-15T04:00:37.592" v="1397" actId="20577"/>
        <pc:sldMkLst>
          <pc:docMk/>
          <pc:sldMk cId="1598413428" sldId="270"/>
        </pc:sldMkLst>
        <pc:spChg chg="mod">
          <ac:chgData name="Danielle Rose Valdez" userId="9d5ea31b-98fc-4eee-9e74-3fc33e5cb5f1" providerId="ADAL" clId="{7F78AD14-2521-9C43-86B3-3F53B37490D6}" dt="2024-02-15T04:00:26.778" v="1389" actId="20577"/>
          <ac:spMkLst>
            <pc:docMk/>
            <pc:sldMk cId="1598413428" sldId="270"/>
            <ac:spMk id="2" creationId="{E2FC5F20-6A78-9419-8581-B3E221CB58B1}"/>
          </ac:spMkLst>
        </pc:spChg>
        <pc:spChg chg="mod">
          <ac:chgData name="Danielle Rose Valdez" userId="9d5ea31b-98fc-4eee-9e74-3fc33e5cb5f1" providerId="ADAL" clId="{7F78AD14-2521-9C43-86B3-3F53B37490D6}" dt="2024-02-15T04:00:37.592" v="1397" actId="20577"/>
          <ac:spMkLst>
            <pc:docMk/>
            <pc:sldMk cId="1598413428" sldId="270"/>
            <ac:spMk id="3" creationId="{A49B887C-5B2E-9441-C971-F797E568D8F5}"/>
          </ac:spMkLst>
        </pc:spChg>
        <pc:spChg chg="mod">
          <ac:chgData name="Danielle Rose Valdez" userId="9d5ea31b-98fc-4eee-9e74-3fc33e5cb5f1" providerId="ADAL" clId="{7F78AD14-2521-9C43-86B3-3F53B37490D6}" dt="2024-02-15T03:58:34.306" v="1276" actId="20577"/>
          <ac:spMkLst>
            <pc:docMk/>
            <pc:sldMk cId="1598413428" sldId="270"/>
            <ac:spMk id="4" creationId="{95F3CC48-FAF0-FAD9-7AEF-B40FF73F848C}"/>
          </ac:spMkLst>
        </pc:spChg>
      </pc:sldChg>
      <pc:sldChg chg="addSp delSp modSp add mod addCm modCm">
        <pc:chgData name="Danielle Rose Valdez" userId="9d5ea31b-98fc-4eee-9e74-3fc33e5cb5f1" providerId="ADAL" clId="{7F78AD14-2521-9C43-86B3-3F53B37490D6}" dt="2024-02-18T04:38:04.581" v="5760"/>
        <pc:sldMkLst>
          <pc:docMk/>
          <pc:sldMk cId="770939743" sldId="271"/>
        </pc:sldMkLst>
        <pc:spChg chg="mod">
          <ac:chgData name="Danielle Rose Valdez" userId="9d5ea31b-98fc-4eee-9e74-3fc33e5cb5f1" providerId="ADAL" clId="{7F78AD14-2521-9C43-86B3-3F53B37490D6}" dt="2024-02-15T04:00:40.799" v="1398" actId="20577"/>
          <ac:spMkLst>
            <pc:docMk/>
            <pc:sldMk cId="770939743" sldId="271"/>
            <ac:spMk id="2" creationId="{217F7E70-25AB-8DC9-E4DE-AB499B6AB38F}"/>
          </ac:spMkLst>
        </pc:spChg>
        <pc:spChg chg="mod">
          <ac:chgData name="Danielle Rose Valdez" userId="9d5ea31b-98fc-4eee-9e74-3fc33e5cb5f1" providerId="ADAL" clId="{7F78AD14-2521-9C43-86B3-3F53B37490D6}" dt="2024-02-15T03:59:33.135" v="1337" actId="20577"/>
          <ac:spMkLst>
            <pc:docMk/>
            <pc:sldMk cId="770939743" sldId="271"/>
            <ac:spMk id="3" creationId="{773FB773-6292-FE09-F998-696ED0CE9A16}"/>
          </ac:spMkLst>
        </pc:spChg>
        <pc:spChg chg="mod">
          <ac:chgData name="Danielle Rose Valdez" userId="9d5ea31b-98fc-4eee-9e74-3fc33e5cb5f1" providerId="ADAL" clId="{7F78AD14-2521-9C43-86B3-3F53B37490D6}" dt="2024-02-15T04:00:14.021" v="1385" actId="20577"/>
          <ac:spMkLst>
            <pc:docMk/>
            <pc:sldMk cId="770939743" sldId="271"/>
            <ac:spMk id="4" creationId="{EA3DF3E9-1370-48FF-7A42-7B4A8DB136DF}"/>
          </ac:spMkLst>
        </pc:spChg>
        <pc:spChg chg="add del mod">
          <ac:chgData name="Danielle Rose Valdez" userId="9d5ea31b-98fc-4eee-9e74-3fc33e5cb5f1" providerId="ADAL" clId="{7F78AD14-2521-9C43-86B3-3F53B37490D6}" dt="2024-02-14T02:46:11.332" v="1158"/>
          <ac:spMkLst>
            <pc:docMk/>
            <pc:sldMk cId="770939743" sldId="271"/>
            <ac:spMk id="7" creationId="{72EDBE80-B238-A8A9-6BAD-484D26337D50}"/>
          </ac:spMkLst>
        </pc:spChg>
        <pc:spChg chg="add del mod">
          <ac:chgData name="Danielle Rose Valdez" userId="9d5ea31b-98fc-4eee-9e74-3fc33e5cb5f1" providerId="ADAL" clId="{7F78AD14-2521-9C43-86B3-3F53B37490D6}" dt="2024-02-14T02:46:05.843" v="1154" actId="478"/>
          <ac:spMkLst>
            <pc:docMk/>
            <pc:sldMk cId="770939743" sldId="271"/>
            <ac:spMk id="8" creationId="{64D06E34-D4BC-6779-2C83-3741ECACE634}"/>
          </ac:spMkLst>
        </pc:spChg>
        <pc:spChg chg="add del mod">
          <ac:chgData name="Danielle Rose Valdez" userId="9d5ea31b-98fc-4eee-9e74-3fc33e5cb5f1" providerId="ADAL" clId="{7F78AD14-2521-9C43-86B3-3F53B37490D6}" dt="2024-02-14T02:46:10.346" v="1156" actId="478"/>
          <ac:spMkLst>
            <pc:docMk/>
            <pc:sldMk cId="770939743" sldId="271"/>
            <ac:spMk id="9" creationId="{619D05C5-2CB9-73BA-747B-FFF995B3B2D4}"/>
          </ac:spMkLst>
        </pc:spChg>
        <pc:spChg chg="add del mod">
          <ac:chgData name="Danielle Rose Valdez" userId="9d5ea31b-98fc-4eee-9e74-3fc33e5cb5f1" providerId="ADAL" clId="{7F78AD14-2521-9C43-86B3-3F53B37490D6}" dt="2024-02-15T04:00:17.485" v="1387"/>
          <ac:spMkLst>
            <pc:docMk/>
            <pc:sldMk cId="770939743" sldId="271"/>
            <ac:spMk id="10" creationId="{2E271758-0073-E602-3CBE-E2F4C6A81172}"/>
          </ac:spMkLst>
        </pc:spChg>
        <pc:extLst>
          <p:ext xmlns:p="http://schemas.openxmlformats.org/presentationml/2006/main" uri="{D6D511B9-2390-475A-947B-AFAB55BFBCF1}">
            <pc226:cmChg xmlns:pc226="http://schemas.microsoft.com/office/powerpoint/2022/06/main/command" chg="add mod">
              <pc226:chgData name="Danielle Rose Valdez" userId="9d5ea31b-98fc-4eee-9e74-3fc33e5cb5f1" providerId="ADAL" clId="{7F78AD14-2521-9C43-86B3-3F53B37490D6}" dt="2024-02-18T04:38:04.581" v="5760"/>
              <pc2:cmMkLst xmlns:pc2="http://schemas.microsoft.com/office/powerpoint/2019/9/main/command">
                <pc:docMk/>
                <pc:sldMk cId="770939743" sldId="271"/>
                <pc2:cmMk id="{F2CDFDFF-6A44-7649-B23D-F9181766A42A}"/>
              </pc2:cmMkLst>
            </pc226:cmChg>
          </p:ext>
        </pc:extLst>
      </pc:sldChg>
      <pc:sldChg chg="modSp add del mod ord addCm delCm">
        <pc:chgData name="Danielle Rose Valdez" userId="9d5ea31b-98fc-4eee-9e74-3fc33e5cb5f1" providerId="ADAL" clId="{7F78AD14-2521-9C43-86B3-3F53B37490D6}" dt="2024-02-16T20:44:47.994" v="5049" actId="2696"/>
        <pc:sldMkLst>
          <pc:docMk/>
          <pc:sldMk cId="3332804262" sldId="272"/>
        </pc:sldMkLst>
        <pc:spChg chg="mod">
          <ac:chgData name="Danielle Rose Valdez" userId="9d5ea31b-98fc-4eee-9e74-3fc33e5cb5f1" providerId="ADAL" clId="{7F78AD14-2521-9C43-86B3-3F53B37490D6}" dt="2024-02-15T04:00:44.921" v="1399" actId="20577"/>
          <ac:spMkLst>
            <pc:docMk/>
            <pc:sldMk cId="3332804262" sldId="272"/>
            <ac:spMk id="2" creationId="{3B61EF79-DAB0-4C7F-4EE9-289E2E9AEABC}"/>
          </ac:spMkLst>
        </pc:spChg>
        <pc:extLst>
          <p:ext xmlns:p="http://schemas.openxmlformats.org/presentationml/2006/main" uri="{D6D511B9-2390-475A-947B-AFAB55BFBCF1}">
            <pc226:cmChg xmlns:pc226="http://schemas.microsoft.com/office/powerpoint/2022/06/main/command" chg="add del">
              <pc226:chgData name="Danielle Rose Valdez" userId="9d5ea31b-98fc-4eee-9e74-3fc33e5cb5f1" providerId="ADAL" clId="{7F78AD14-2521-9C43-86B3-3F53B37490D6}" dt="2024-02-13T23:09:07.653" v="1148"/>
              <pc2:cmMkLst xmlns:pc2="http://schemas.microsoft.com/office/powerpoint/2019/9/main/command">
                <pc:docMk/>
                <pc:sldMk cId="3332804262" sldId="272"/>
                <pc2:cmMk id="{98D83A95-322E-CC4E-8824-15154E131356}"/>
              </pc2:cmMkLst>
            </pc226:cmChg>
          </p:ext>
        </pc:extLst>
      </pc:sldChg>
      <pc:sldChg chg="modSp add mod ord">
        <pc:chgData name="Danielle Rose Valdez" userId="9d5ea31b-98fc-4eee-9e74-3fc33e5cb5f1" providerId="ADAL" clId="{7F78AD14-2521-9C43-86B3-3F53B37490D6}" dt="2024-02-18T04:09:06.437" v="5758" actId="20577"/>
        <pc:sldMkLst>
          <pc:docMk/>
          <pc:sldMk cId="3814848316" sldId="273"/>
        </pc:sldMkLst>
        <pc:spChg chg="mod">
          <ac:chgData name="Danielle Rose Valdez" userId="9d5ea31b-98fc-4eee-9e74-3fc33e5cb5f1" providerId="ADAL" clId="{7F78AD14-2521-9C43-86B3-3F53B37490D6}" dt="2024-02-16T20:44:55.383" v="5073" actId="20577"/>
          <ac:spMkLst>
            <pc:docMk/>
            <pc:sldMk cId="3814848316" sldId="273"/>
            <ac:spMk id="2" creationId="{C6C53DF7-E79B-4C50-BC52-19D7829FB5A7}"/>
          </ac:spMkLst>
        </pc:spChg>
        <pc:spChg chg="mod">
          <ac:chgData name="Danielle Rose Valdez" userId="9d5ea31b-98fc-4eee-9e74-3fc33e5cb5f1" providerId="ADAL" clId="{7F78AD14-2521-9C43-86B3-3F53B37490D6}" dt="2024-02-15T04:01:33.453" v="1420" actId="20577"/>
          <ac:spMkLst>
            <pc:docMk/>
            <pc:sldMk cId="3814848316" sldId="273"/>
            <ac:spMk id="3" creationId="{08B58D51-B353-B445-8E2C-A0D5DEF6C628}"/>
          </ac:spMkLst>
        </pc:spChg>
        <pc:spChg chg="mod">
          <ac:chgData name="Danielle Rose Valdez" userId="9d5ea31b-98fc-4eee-9e74-3fc33e5cb5f1" providerId="ADAL" clId="{7F78AD14-2521-9C43-86B3-3F53B37490D6}" dt="2024-02-18T04:09:06.437" v="5758" actId="20577"/>
          <ac:spMkLst>
            <pc:docMk/>
            <pc:sldMk cId="3814848316" sldId="273"/>
            <ac:spMk id="4" creationId="{4E35223F-D468-DEE3-6183-9677609AF8C7}"/>
          </ac:spMkLst>
        </pc:spChg>
      </pc:sldChg>
      <pc:sldChg chg="delSp modSp add del mod ord addCm modCm">
        <pc:chgData name="Danielle Rose Valdez" userId="9d5ea31b-98fc-4eee-9e74-3fc33e5cb5f1" providerId="ADAL" clId="{7F78AD14-2521-9C43-86B3-3F53B37490D6}" dt="2024-02-18T15:33:20.429" v="5766"/>
        <pc:sldMkLst>
          <pc:docMk/>
          <pc:sldMk cId="3888686358" sldId="274"/>
        </pc:sldMkLst>
        <pc:spChg chg="mod">
          <ac:chgData name="Danielle Rose Valdez" userId="9d5ea31b-98fc-4eee-9e74-3fc33e5cb5f1" providerId="ADAL" clId="{7F78AD14-2521-9C43-86B3-3F53B37490D6}" dt="2024-02-13T22:48:44.338" v="978" actId="20577"/>
          <ac:spMkLst>
            <pc:docMk/>
            <pc:sldMk cId="3888686358" sldId="274"/>
            <ac:spMk id="2" creationId="{703E47FA-1A43-0997-AE76-AC4B7E1C8D7C}"/>
          </ac:spMkLst>
        </pc:spChg>
        <pc:spChg chg="del">
          <ac:chgData name="Danielle Rose Valdez" userId="9d5ea31b-98fc-4eee-9e74-3fc33e5cb5f1" providerId="ADAL" clId="{7F78AD14-2521-9C43-86B3-3F53B37490D6}" dt="2024-02-18T15:33:20.429" v="5766"/>
          <ac:spMkLst>
            <pc:docMk/>
            <pc:sldMk cId="3888686358" sldId="274"/>
            <ac:spMk id="4" creationId="{07C6A9D2-A7DD-04F7-D27B-10CCDDA9FE98}"/>
          </ac:spMkLst>
        </pc:spChg>
        <pc:spChg chg="del">
          <ac:chgData name="Danielle Rose Valdez" userId="9d5ea31b-98fc-4eee-9e74-3fc33e5cb5f1" providerId="ADAL" clId="{7F78AD14-2521-9C43-86B3-3F53B37490D6}" dt="2024-02-18T15:33:20.429" v="5766"/>
          <ac:spMkLst>
            <pc:docMk/>
            <pc:sldMk cId="3888686358" sldId="274"/>
            <ac:spMk id="5" creationId="{22E6700B-140F-7BF1-6E81-E52876A73B37}"/>
          </ac:spMkLst>
        </pc:spChg>
        <pc:extLst>
          <p:ext xmlns:p="http://schemas.openxmlformats.org/presentationml/2006/main" uri="{D6D511B9-2390-475A-947B-AFAB55BFBCF1}">
            <pc226:cmChg xmlns:pc226="http://schemas.microsoft.com/office/powerpoint/2022/06/main/command" chg="add mod modRxn">
              <pc226:chgData name="Danielle Rose Valdez" userId="9d5ea31b-98fc-4eee-9e74-3fc33e5cb5f1" providerId="ADAL" clId="{7F78AD14-2521-9C43-86B3-3F53B37490D6}" dt="2024-02-16T04:22:22.168" v="2758"/>
              <pc2:cmMkLst xmlns:pc2="http://schemas.microsoft.com/office/powerpoint/2019/9/main/command">
                <pc:docMk/>
                <pc:sldMk cId="3888686358" sldId="274"/>
                <pc2:cmMk id="{07A328B5-94C8-294D-89F4-02CA8511AE4A}"/>
              </pc2:cmMkLst>
            </pc226:cmChg>
          </p:ext>
        </pc:extLst>
      </pc:sldChg>
      <pc:sldChg chg="delSp modSp add mod">
        <pc:chgData name="Danielle Rose Valdez" userId="9d5ea31b-98fc-4eee-9e74-3fc33e5cb5f1" providerId="ADAL" clId="{7F78AD14-2521-9C43-86B3-3F53B37490D6}" dt="2024-02-18T15:33:20.429" v="5766"/>
        <pc:sldMkLst>
          <pc:docMk/>
          <pc:sldMk cId="569758970" sldId="275"/>
        </pc:sldMkLst>
        <pc:spChg chg="mod">
          <ac:chgData name="Danielle Rose Valdez" userId="9d5ea31b-98fc-4eee-9e74-3fc33e5cb5f1" providerId="ADAL" clId="{7F78AD14-2521-9C43-86B3-3F53B37490D6}" dt="2024-02-13T22:49:48.910" v="1029" actId="20577"/>
          <ac:spMkLst>
            <pc:docMk/>
            <pc:sldMk cId="569758970" sldId="275"/>
            <ac:spMk id="2" creationId="{FC52E462-5360-DB36-ACAF-AD731C634206}"/>
          </ac:spMkLst>
        </pc:spChg>
        <pc:spChg chg="del">
          <ac:chgData name="Danielle Rose Valdez" userId="9d5ea31b-98fc-4eee-9e74-3fc33e5cb5f1" providerId="ADAL" clId="{7F78AD14-2521-9C43-86B3-3F53B37490D6}" dt="2024-02-18T15:33:20.429" v="5766"/>
          <ac:spMkLst>
            <pc:docMk/>
            <pc:sldMk cId="569758970" sldId="275"/>
            <ac:spMk id="4" creationId="{4A287559-D4F2-172D-7C5C-730343DAA0E9}"/>
          </ac:spMkLst>
        </pc:spChg>
        <pc:spChg chg="del">
          <ac:chgData name="Danielle Rose Valdez" userId="9d5ea31b-98fc-4eee-9e74-3fc33e5cb5f1" providerId="ADAL" clId="{7F78AD14-2521-9C43-86B3-3F53B37490D6}" dt="2024-02-18T15:33:20.429" v="5766"/>
          <ac:spMkLst>
            <pc:docMk/>
            <pc:sldMk cId="569758970" sldId="275"/>
            <ac:spMk id="5" creationId="{4EC0B9EC-0AB0-C614-5EBB-2D459A4B32A1}"/>
          </ac:spMkLst>
        </pc:spChg>
      </pc:sldChg>
      <pc:sldChg chg="delSp modSp add mod ord">
        <pc:chgData name="Danielle Rose Valdez" userId="9d5ea31b-98fc-4eee-9e74-3fc33e5cb5f1" providerId="ADAL" clId="{7F78AD14-2521-9C43-86B3-3F53B37490D6}" dt="2024-02-18T19:42:57.665" v="6328" actId="20577"/>
        <pc:sldMkLst>
          <pc:docMk/>
          <pc:sldMk cId="1982876351" sldId="276"/>
        </pc:sldMkLst>
        <pc:spChg chg="mod">
          <ac:chgData name="Danielle Rose Valdez" userId="9d5ea31b-98fc-4eee-9e74-3fc33e5cb5f1" providerId="ADAL" clId="{7F78AD14-2521-9C43-86B3-3F53B37490D6}" dt="2024-02-18T04:08:11.552" v="5755" actId="20577"/>
          <ac:spMkLst>
            <pc:docMk/>
            <pc:sldMk cId="1982876351" sldId="276"/>
            <ac:spMk id="2" creationId="{E6C138ED-7D4E-60FA-567A-14955874EE69}"/>
          </ac:spMkLst>
        </pc:spChg>
        <pc:spChg chg="mod">
          <ac:chgData name="Danielle Rose Valdez" userId="9d5ea31b-98fc-4eee-9e74-3fc33e5cb5f1" providerId="ADAL" clId="{7F78AD14-2521-9C43-86B3-3F53B37490D6}" dt="2024-02-16T04:12:54.064" v="2361" actId="20577"/>
          <ac:spMkLst>
            <pc:docMk/>
            <pc:sldMk cId="1982876351" sldId="276"/>
            <ac:spMk id="3" creationId="{40A32E0A-A739-FAF3-DCCB-9F85615D232E}"/>
          </ac:spMkLst>
        </pc:spChg>
        <pc:spChg chg="mod">
          <ac:chgData name="Danielle Rose Valdez" userId="9d5ea31b-98fc-4eee-9e74-3fc33e5cb5f1" providerId="ADAL" clId="{7F78AD14-2521-9C43-86B3-3F53B37490D6}" dt="2024-02-18T19:42:57.665" v="6328" actId="20577"/>
          <ac:spMkLst>
            <pc:docMk/>
            <pc:sldMk cId="1982876351" sldId="276"/>
            <ac:spMk id="4" creationId="{43051CD4-76FD-BCE1-DB2F-2E6FB9379A59}"/>
          </ac:spMkLst>
        </pc:spChg>
        <pc:spChg chg="del">
          <ac:chgData name="Danielle Rose Valdez" userId="9d5ea31b-98fc-4eee-9e74-3fc33e5cb5f1" providerId="ADAL" clId="{7F78AD14-2521-9C43-86B3-3F53B37490D6}" dt="2024-02-18T15:33:20.429" v="5766"/>
          <ac:spMkLst>
            <pc:docMk/>
            <pc:sldMk cId="1982876351" sldId="276"/>
            <ac:spMk id="5" creationId="{B7D8899F-DDCD-C10A-2764-A9B576B6407D}"/>
          </ac:spMkLst>
        </pc:spChg>
        <pc:spChg chg="del">
          <ac:chgData name="Danielle Rose Valdez" userId="9d5ea31b-98fc-4eee-9e74-3fc33e5cb5f1" providerId="ADAL" clId="{7F78AD14-2521-9C43-86B3-3F53B37490D6}" dt="2024-02-18T15:33:20.429" v="5766"/>
          <ac:spMkLst>
            <pc:docMk/>
            <pc:sldMk cId="1982876351" sldId="276"/>
            <ac:spMk id="6" creationId="{85CFAB5C-412A-CDD8-96CD-F182BEEF2031}"/>
          </ac:spMkLst>
        </pc:spChg>
      </pc:sldChg>
      <pc:sldChg chg="delSp modSp add mod ord">
        <pc:chgData name="Danielle Rose Valdez" userId="9d5ea31b-98fc-4eee-9e74-3fc33e5cb5f1" providerId="ADAL" clId="{7F78AD14-2521-9C43-86B3-3F53B37490D6}" dt="2024-02-18T19:43:32.899" v="6334" actId="20577"/>
        <pc:sldMkLst>
          <pc:docMk/>
          <pc:sldMk cId="3878996140" sldId="277"/>
        </pc:sldMkLst>
        <pc:spChg chg="mod">
          <ac:chgData name="Danielle Rose Valdez" userId="9d5ea31b-98fc-4eee-9e74-3fc33e5cb5f1" providerId="ADAL" clId="{7F78AD14-2521-9C43-86B3-3F53B37490D6}" dt="2024-02-13T22:49:55.369" v="1044" actId="20577"/>
          <ac:spMkLst>
            <pc:docMk/>
            <pc:sldMk cId="3878996140" sldId="277"/>
            <ac:spMk id="2" creationId="{45EBB977-CAF1-E2C4-58DB-259B795D7397}"/>
          </ac:spMkLst>
        </pc:spChg>
        <pc:spChg chg="mod">
          <ac:chgData name="Danielle Rose Valdez" userId="9d5ea31b-98fc-4eee-9e74-3fc33e5cb5f1" providerId="ADAL" clId="{7F78AD14-2521-9C43-86B3-3F53B37490D6}" dt="2024-02-18T16:25:52.666" v="6110" actId="20577"/>
          <ac:spMkLst>
            <pc:docMk/>
            <pc:sldMk cId="3878996140" sldId="277"/>
            <ac:spMk id="3" creationId="{04435CAD-1282-CF15-C785-7077F3E95803}"/>
          </ac:spMkLst>
        </pc:spChg>
        <pc:spChg chg="mod">
          <ac:chgData name="Danielle Rose Valdez" userId="9d5ea31b-98fc-4eee-9e74-3fc33e5cb5f1" providerId="ADAL" clId="{7F78AD14-2521-9C43-86B3-3F53B37490D6}" dt="2024-02-15T04:06:57.413" v="1705" actId="20577"/>
          <ac:spMkLst>
            <pc:docMk/>
            <pc:sldMk cId="3878996140" sldId="277"/>
            <ac:spMk id="4" creationId="{A05E9D27-D922-2D53-F8AA-6A2BA245478E}"/>
          </ac:spMkLst>
        </pc:spChg>
        <pc:spChg chg="del">
          <ac:chgData name="Danielle Rose Valdez" userId="9d5ea31b-98fc-4eee-9e74-3fc33e5cb5f1" providerId="ADAL" clId="{7F78AD14-2521-9C43-86B3-3F53B37490D6}" dt="2024-02-18T15:33:20.429" v="5766"/>
          <ac:spMkLst>
            <pc:docMk/>
            <pc:sldMk cId="3878996140" sldId="277"/>
            <ac:spMk id="5" creationId="{A822C58E-33A3-97A0-1940-50DE8404330B}"/>
          </ac:spMkLst>
        </pc:spChg>
        <pc:spChg chg="del">
          <ac:chgData name="Danielle Rose Valdez" userId="9d5ea31b-98fc-4eee-9e74-3fc33e5cb5f1" providerId="ADAL" clId="{7F78AD14-2521-9C43-86B3-3F53B37490D6}" dt="2024-02-18T15:33:20.429" v="5766"/>
          <ac:spMkLst>
            <pc:docMk/>
            <pc:sldMk cId="3878996140" sldId="277"/>
            <ac:spMk id="6" creationId="{DDB893A4-EF98-D284-6045-2CB2FC823064}"/>
          </ac:spMkLst>
        </pc:spChg>
        <pc:spChg chg="mod">
          <ac:chgData name="Danielle Rose Valdez" userId="9d5ea31b-98fc-4eee-9e74-3fc33e5cb5f1" providerId="ADAL" clId="{7F78AD14-2521-9C43-86B3-3F53B37490D6}" dt="2024-02-18T19:43:32.899" v="6334" actId="20577"/>
          <ac:spMkLst>
            <pc:docMk/>
            <pc:sldMk cId="3878996140" sldId="277"/>
            <ac:spMk id="7" creationId="{81DFA98C-FCE4-7CFF-C330-8588959A904A}"/>
          </ac:spMkLst>
        </pc:spChg>
      </pc:sldChg>
      <pc:sldChg chg="delSp modSp add mod ord">
        <pc:chgData name="Danielle Rose Valdez" userId="9d5ea31b-98fc-4eee-9e74-3fc33e5cb5f1" providerId="ADAL" clId="{7F78AD14-2521-9C43-86B3-3F53B37490D6}" dt="2024-02-19T01:43:31.402" v="6354" actId="20577"/>
        <pc:sldMkLst>
          <pc:docMk/>
          <pc:sldMk cId="3155704069" sldId="278"/>
        </pc:sldMkLst>
        <pc:spChg chg="mod">
          <ac:chgData name="Danielle Rose Valdez" userId="9d5ea31b-98fc-4eee-9e74-3fc33e5cb5f1" providerId="ADAL" clId="{7F78AD14-2521-9C43-86B3-3F53B37490D6}" dt="2024-02-19T01:43:31.402" v="6354" actId="20577"/>
          <ac:spMkLst>
            <pc:docMk/>
            <pc:sldMk cId="3155704069" sldId="278"/>
            <ac:spMk id="2" creationId="{C90FC4F0-5AEE-A5F9-4FB6-AF183CB4A670}"/>
          </ac:spMkLst>
        </pc:spChg>
        <pc:spChg chg="mod">
          <ac:chgData name="Danielle Rose Valdez" userId="9d5ea31b-98fc-4eee-9e74-3fc33e5cb5f1" providerId="ADAL" clId="{7F78AD14-2521-9C43-86B3-3F53B37490D6}" dt="2024-02-16T04:16:14.707" v="2451" actId="20577"/>
          <ac:spMkLst>
            <pc:docMk/>
            <pc:sldMk cId="3155704069" sldId="278"/>
            <ac:spMk id="3" creationId="{1DC44657-716C-8A79-81B4-AB3BBA61460A}"/>
          </ac:spMkLst>
        </pc:spChg>
        <pc:spChg chg="mod">
          <ac:chgData name="Danielle Rose Valdez" userId="9d5ea31b-98fc-4eee-9e74-3fc33e5cb5f1" providerId="ADAL" clId="{7F78AD14-2521-9C43-86B3-3F53B37490D6}" dt="2024-02-18T19:42:16.850" v="6320" actId="20577"/>
          <ac:spMkLst>
            <pc:docMk/>
            <pc:sldMk cId="3155704069" sldId="278"/>
            <ac:spMk id="4" creationId="{5093299D-F850-A632-E85A-71BC1BD1F505}"/>
          </ac:spMkLst>
        </pc:spChg>
        <pc:spChg chg="del">
          <ac:chgData name="Danielle Rose Valdez" userId="9d5ea31b-98fc-4eee-9e74-3fc33e5cb5f1" providerId="ADAL" clId="{7F78AD14-2521-9C43-86B3-3F53B37490D6}" dt="2024-02-18T15:33:20.429" v="5766"/>
          <ac:spMkLst>
            <pc:docMk/>
            <pc:sldMk cId="3155704069" sldId="278"/>
            <ac:spMk id="5" creationId="{8864EF7F-2948-C97F-CA4C-8722D677BB62}"/>
          </ac:spMkLst>
        </pc:spChg>
        <pc:spChg chg="del">
          <ac:chgData name="Danielle Rose Valdez" userId="9d5ea31b-98fc-4eee-9e74-3fc33e5cb5f1" providerId="ADAL" clId="{7F78AD14-2521-9C43-86B3-3F53B37490D6}" dt="2024-02-18T15:33:20.429" v="5766"/>
          <ac:spMkLst>
            <pc:docMk/>
            <pc:sldMk cId="3155704069" sldId="278"/>
            <ac:spMk id="6" creationId="{C9789E26-CFC8-05E1-C6B9-6ADB33EA6D8B}"/>
          </ac:spMkLst>
        </pc:spChg>
      </pc:sldChg>
      <pc:sldChg chg="delSp modSp add mod ord">
        <pc:chgData name="Danielle Rose Valdez" userId="9d5ea31b-98fc-4eee-9e74-3fc33e5cb5f1" providerId="ADAL" clId="{7F78AD14-2521-9C43-86B3-3F53B37490D6}" dt="2024-02-18T15:33:20.429" v="5766"/>
        <pc:sldMkLst>
          <pc:docMk/>
          <pc:sldMk cId="2574756332" sldId="279"/>
        </pc:sldMkLst>
        <pc:spChg chg="mod">
          <ac:chgData name="Danielle Rose Valdez" userId="9d5ea31b-98fc-4eee-9e74-3fc33e5cb5f1" providerId="ADAL" clId="{7F78AD14-2521-9C43-86B3-3F53B37490D6}" dt="2024-02-13T22:51:30.136" v="1062" actId="20577"/>
          <ac:spMkLst>
            <pc:docMk/>
            <pc:sldMk cId="2574756332" sldId="279"/>
            <ac:spMk id="2" creationId="{289846AF-5336-3083-CAFC-11811ECDDFA6}"/>
          </ac:spMkLst>
        </pc:spChg>
        <pc:spChg chg="del">
          <ac:chgData name="Danielle Rose Valdez" userId="9d5ea31b-98fc-4eee-9e74-3fc33e5cb5f1" providerId="ADAL" clId="{7F78AD14-2521-9C43-86B3-3F53B37490D6}" dt="2024-02-18T15:33:20.429" v="5766"/>
          <ac:spMkLst>
            <pc:docMk/>
            <pc:sldMk cId="2574756332" sldId="279"/>
            <ac:spMk id="4" creationId="{5FFF5E26-86F5-C0D0-4EE0-27661E744DEE}"/>
          </ac:spMkLst>
        </pc:spChg>
        <pc:spChg chg="del">
          <ac:chgData name="Danielle Rose Valdez" userId="9d5ea31b-98fc-4eee-9e74-3fc33e5cb5f1" providerId="ADAL" clId="{7F78AD14-2521-9C43-86B3-3F53B37490D6}" dt="2024-02-18T15:33:20.429" v="5766"/>
          <ac:spMkLst>
            <pc:docMk/>
            <pc:sldMk cId="2574756332" sldId="279"/>
            <ac:spMk id="5" creationId="{4DC435EA-1155-3A9B-158C-D0FD80437B4C}"/>
          </ac:spMkLst>
        </pc:spChg>
      </pc:sldChg>
      <pc:sldChg chg="delSp modSp add del mod ord">
        <pc:chgData name="Danielle Rose Valdez" userId="9d5ea31b-98fc-4eee-9e74-3fc33e5cb5f1" providerId="ADAL" clId="{7F78AD14-2521-9C43-86B3-3F53B37490D6}" dt="2024-02-18T16:18:13.046" v="6038" actId="2696"/>
        <pc:sldMkLst>
          <pc:docMk/>
          <pc:sldMk cId="4040153208" sldId="280"/>
        </pc:sldMkLst>
        <pc:spChg chg="mod">
          <ac:chgData name="Danielle Rose Valdez" userId="9d5ea31b-98fc-4eee-9e74-3fc33e5cb5f1" providerId="ADAL" clId="{7F78AD14-2521-9C43-86B3-3F53B37490D6}" dt="2024-02-13T22:55:03.889" v="1074" actId="20577"/>
          <ac:spMkLst>
            <pc:docMk/>
            <pc:sldMk cId="4040153208" sldId="280"/>
            <ac:spMk id="2" creationId="{3B26AED7-8DEF-4572-74BD-1B6E03C09036}"/>
          </ac:spMkLst>
        </pc:spChg>
        <pc:spChg chg="del mod">
          <ac:chgData name="Danielle Rose Valdez" userId="9d5ea31b-98fc-4eee-9e74-3fc33e5cb5f1" providerId="ADAL" clId="{7F78AD14-2521-9C43-86B3-3F53B37490D6}" dt="2024-02-13T22:55:12.457" v="1077" actId="478"/>
          <ac:spMkLst>
            <pc:docMk/>
            <pc:sldMk cId="4040153208" sldId="280"/>
            <ac:spMk id="3" creationId="{66EF1E29-B20C-5F15-A3E7-CF544D02566B}"/>
          </ac:spMkLst>
        </pc:spChg>
        <pc:spChg chg="mod">
          <ac:chgData name="Danielle Rose Valdez" userId="9d5ea31b-98fc-4eee-9e74-3fc33e5cb5f1" providerId="ADAL" clId="{7F78AD14-2521-9C43-86B3-3F53B37490D6}" dt="2024-02-13T22:55:27.363" v="1101" actId="20577"/>
          <ac:spMkLst>
            <pc:docMk/>
            <pc:sldMk cId="4040153208" sldId="280"/>
            <ac:spMk id="4" creationId="{0AF0FB61-8E82-6CA9-E875-BDF52ED147C5}"/>
          </ac:spMkLst>
        </pc:spChg>
        <pc:spChg chg="del">
          <ac:chgData name="Danielle Rose Valdez" userId="9d5ea31b-98fc-4eee-9e74-3fc33e5cb5f1" providerId="ADAL" clId="{7F78AD14-2521-9C43-86B3-3F53B37490D6}" dt="2024-02-18T15:33:20.429" v="5766"/>
          <ac:spMkLst>
            <pc:docMk/>
            <pc:sldMk cId="4040153208" sldId="280"/>
            <ac:spMk id="5" creationId="{124D5172-CCD1-4F1A-F3F3-6E4172FD9F73}"/>
          </ac:spMkLst>
        </pc:spChg>
        <pc:spChg chg="del">
          <ac:chgData name="Danielle Rose Valdez" userId="9d5ea31b-98fc-4eee-9e74-3fc33e5cb5f1" providerId="ADAL" clId="{7F78AD14-2521-9C43-86B3-3F53B37490D6}" dt="2024-02-18T15:33:20.429" v="5766"/>
          <ac:spMkLst>
            <pc:docMk/>
            <pc:sldMk cId="4040153208" sldId="280"/>
            <ac:spMk id="6" creationId="{9D6E417E-BBD8-C094-B579-5EAFEFD6E8D3}"/>
          </ac:spMkLst>
        </pc:spChg>
      </pc:sldChg>
      <pc:sldChg chg="delSp modSp add del mod">
        <pc:chgData name="Danielle Rose Valdez" userId="9d5ea31b-98fc-4eee-9e74-3fc33e5cb5f1" providerId="ADAL" clId="{7F78AD14-2521-9C43-86B3-3F53B37490D6}" dt="2024-02-19T01:43:26.367" v="6352" actId="20577"/>
        <pc:sldMkLst>
          <pc:docMk/>
          <pc:sldMk cId="2918205853" sldId="281"/>
        </pc:sldMkLst>
        <pc:spChg chg="mod">
          <ac:chgData name="Danielle Rose Valdez" userId="9d5ea31b-98fc-4eee-9e74-3fc33e5cb5f1" providerId="ADAL" clId="{7F78AD14-2521-9C43-86B3-3F53B37490D6}" dt="2024-02-19T01:43:26.367" v="6352" actId="20577"/>
          <ac:spMkLst>
            <pc:docMk/>
            <pc:sldMk cId="2918205853" sldId="281"/>
            <ac:spMk id="2" creationId="{0A894D21-3F92-EE66-0864-287BD56876D5}"/>
          </ac:spMkLst>
        </pc:spChg>
        <pc:spChg chg="mod">
          <ac:chgData name="Danielle Rose Valdez" userId="9d5ea31b-98fc-4eee-9e74-3fc33e5cb5f1" providerId="ADAL" clId="{7F78AD14-2521-9C43-86B3-3F53B37490D6}" dt="2024-02-18T15:58:54.368" v="5848" actId="20577"/>
          <ac:spMkLst>
            <pc:docMk/>
            <pc:sldMk cId="2918205853" sldId="281"/>
            <ac:spMk id="3" creationId="{0AA95E3B-8CFD-AC96-8D12-17488F9F61C3}"/>
          </ac:spMkLst>
        </pc:spChg>
        <pc:spChg chg="mod">
          <ac:chgData name="Danielle Rose Valdez" userId="9d5ea31b-98fc-4eee-9e74-3fc33e5cb5f1" providerId="ADAL" clId="{7F78AD14-2521-9C43-86B3-3F53B37490D6}" dt="2024-02-15T04:02:14.431" v="1543" actId="20577"/>
          <ac:spMkLst>
            <pc:docMk/>
            <pc:sldMk cId="2918205853" sldId="281"/>
            <ac:spMk id="4" creationId="{74D572F9-B442-8A2D-7854-2C13EE8E61D6}"/>
          </ac:spMkLst>
        </pc:spChg>
        <pc:spChg chg="del">
          <ac:chgData name="Danielle Rose Valdez" userId="9d5ea31b-98fc-4eee-9e74-3fc33e5cb5f1" providerId="ADAL" clId="{7F78AD14-2521-9C43-86B3-3F53B37490D6}" dt="2024-02-18T15:33:20.429" v="5766"/>
          <ac:spMkLst>
            <pc:docMk/>
            <pc:sldMk cId="2918205853" sldId="281"/>
            <ac:spMk id="5" creationId="{DDAE0E07-E4D6-0274-75DB-5FE4DEB1BCA7}"/>
          </ac:spMkLst>
        </pc:spChg>
        <pc:spChg chg="del">
          <ac:chgData name="Danielle Rose Valdez" userId="9d5ea31b-98fc-4eee-9e74-3fc33e5cb5f1" providerId="ADAL" clId="{7F78AD14-2521-9C43-86B3-3F53B37490D6}" dt="2024-02-18T15:33:20.429" v="5766"/>
          <ac:spMkLst>
            <pc:docMk/>
            <pc:sldMk cId="2918205853" sldId="281"/>
            <ac:spMk id="6" creationId="{1D858DDC-F471-373F-E75A-4646FECD3690}"/>
          </ac:spMkLst>
        </pc:spChg>
      </pc:sldChg>
      <pc:sldChg chg="addSp delSp modSp add mod">
        <pc:chgData name="Danielle Rose Valdez" userId="9d5ea31b-98fc-4eee-9e74-3fc33e5cb5f1" providerId="ADAL" clId="{7F78AD14-2521-9C43-86B3-3F53B37490D6}" dt="2024-02-18T16:17:07.189" v="6011" actId="20577"/>
        <pc:sldMkLst>
          <pc:docMk/>
          <pc:sldMk cId="2573960588" sldId="282"/>
        </pc:sldMkLst>
        <pc:spChg chg="mod">
          <ac:chgData name="Danielle Rose Valdez" userId="9d5ea31b-98fc-4eee-9e74-3fc33e5cb5f1" providerId="ADAL" clId="{7F78AD14-2521-9C43-86B3-3F53B37490D6}" dt="2024-02-15T04:07:15.086" v="1732" actId="20577"/>
          <ac:spMkLst>
            <pc:docMk/>
            <pc:sldMk cId="2573960588" sldId="282"/>
            <ac:spMk id="3" creationId="{F8B1D5B8-D090-61BC-D149-EBDF2A0CAD82}"/>
          </ac:spMkLst>
        </pc:spChg>
        <pc:spChg chg="mod">
          <ac:chgData name="Danielle Rose Valdez" userId="9d5ea31b-98fc-4eee-9e74-3fc33e5cb5f1" providerId="ADAL" clId="{7F78AD14-2521-9C43-86B3-3F53B37490D6}" dt="2024-02-18T16:17:07.189" v="6011" actId="20577"/>
          <ac:spMkLst>
            <pc:docMk/>
            <pc:sldMk cId="2573960588" sldId="282"/>
            <ac:spMk id="4" creationId="{3F1DD118-4E4F-B539-DA5B-91D2B3CF2C89}"/>
          </ac:spMkLst>
        </pc:spChg>
        <pc:spChg chg="del">
          <ac:chgData name="Danielle Rose Valdez" userId="9d5ea31b-98fc-4eee-9e74-3fc33e5cb5f1" providerId="ADAL" clId="{7F78AD14-2521-9C43-86B3-3F53B37490D6}" dt="2024-02-18T15:33:20.429" v="5766"/>
          <ac:spMkLst>
            <pc:docMk/>
            <pc:sldMk cId="2573960588" sldId="282"/>
            <ac:spMk id="5" creationId="{94E22727-F376-F933-BFBE-AE52B68B978C}"/>
          </ac:spMkLst>
        </pc:spChg>
        <pc:spChg chg="del">
          <ac:chgData name="Danielle Rose Valdez" userId="9d5ea31b-98fc-4eee-9e74-3fc33e5cb5f1" providerId="ADAL" clId="{7F78AD14-2521-9C43-86B3-3F53B37490D6}" dt="2024-02-18T15:33:20.429" v="5766"/>
          <ac:spMkLst>
            <pc:docMk/>
            <pc:sldMk cId="2573960588" sldId="282"/>
            <ac:spMk id="6" creationId="{2FB5A54A-7A93-9BC0-2F51-3DDCBEB10E83}"/>
          </ac:spMkLst>
        </pc:spChg>
        <pc:picChg chg="add mod">
          <ac:chgData name="Danielle Rose Valdez" userId="9d5ea31b-98fc-4eee-9e74-3fc33e5cb5f1" providerId="ADAL" clId="{7F78AD14-2521-9C43-86B3-3F53B37490D6}" dt="2024-02-16T21:58:30.678" v="5321" actId="1076"/>
          <ac:picMkLst>
            <pc:docMk/>
            <pc:sldMk cId="2573960588" sldId="282"/>
            <ac:picMk id="3074" creationId="{121A2CE7-33C9-A8A0-293F-78CAFBF589C5}"/>
          </ac:picMkLst>
        </pc:picChg>
      </pc:sldChg>
      <pc:sldChg chg="add del">
        <pc:chgData name="Danielle Rose Valdez" userId="9d5ea31b-98fc-4eee-9e74-3fc33e5cb5f1" providerId="ADAL" clId="{7F78AD14-2521-9C43-86B3-3F53B37490D6}" dt="2024-02-15T03:57:26.940" v="1160" actId="2890"/>
        <pc:sldMkLst>
          <pc:docMk/>
          <pc:sldMk cId="3135551818" sldId="282"/>
        </pc:sldMkLst>
      </pc:sldChg>
      <pc:sldChg chg="add del replId">
        <pc:chgData name="Danielle Rose Valdez" userId="9d5ea31b-98fc-4eee-9e74-3fc33e5cb5f1" providerId="ADAL" clId="{7F78AD14-2521-9C43-86B3-3F53B37490D6}" dt="2024-02-15T03:57:26.940" v="1160" actId="2890"/>
        <pc:sldMkLst>
          <pc:docMk/>
          <pc:sldMk cId="787783676" sldId="283"/>
        </pc:sldMkLst>
      </pc:sldChg>
      <pc:sldChg chg="addSp delSp modSp add del mod">
        <pc:chgData name="Danielle Rose Valdez" userId="9d5ea31b-98fc-4eee-9e74-3fc33e5cb5f1" providerId="ADAL" clId="{7F78AD14-2521-9C43-86B3-3F53B37490D6}" dt="2024-02-16T04:26:28.661" v="2776" actId="2696"/>
        <pc:sldMkLst>
          <pc:docMk/>
          <pc:sldMk cId="998606673" sldId="283"/>
        </pc:sldMkLst>
        <pc:spChg chg="del mod">
          <ac:chgData name="Danielle Rose Valdez" userId="9d5ea31b-98fc-4eee-9e74-3fc33e5cb5f1" providerId="ADAL" clId="{7F78AD14-2521-9C43-86B3-3F53B37490D6}" dt="2024-02-16T04:20:22.060" v="2746" actId="478"/>
          <ac:spMkLst>
            <pc:docMk/>
            <pc:sldMk cId="998606673" sldId="283"/>
            <ac:spMk id="4" creationId="{0CB30DFD-A356-C6FC-25E0-0B8A12E066CB}"/>
          </ac:spMkLst>
        </pc:spChg>
        <pc:spChg chg="add del mod">
          <ac:chgData name="Danielle Rose Valdez" userId="9d5ea31b-98fc-4eee-9e74-3fc33e5cb5f1" providerId="ADAL" clId="{7F78AD14-2521-9C43-86B3-3F53B37490D6}" dt="2024-02-16T04:20:26.253" v="2747" actId="478"/>
          <ac:spMkLst>
            <pc:docMk/>
            <pc:sldMk cId="998606673" sldId="283"/>
            <ac:spMk id="8" creationId="{2EAE8C40-1876-7E52-5D35-BD05D6F51E7E}"/>
          </ac:spMkLst>
        </pc:spChg>
        <pc:picChg chg="add mod">
          <ac:chgData name="Danielle Rose Valdez" userId="9d5ea31b-98fc-4eee-9e74-3fc33e5cb5f1" providerId="ADAL" clId="{7F78AD14-2521-9C43-86B3-3F53B37490D6}" dt="2024-02-16T04:21:56.482" v="2755" actId="14100"/>
          <ac:picMkLst>
            <pc:docMk/>
            <pc:sldMk cId="998606673" sldId="283"/>
            <ac:picMk id="9" creationId="{AB5792F1-7B16-2081-E2CA-25B3203E1C92}"/>
          </ac:picMkLst>
        </pc:picChg>
        <pc:picChg chg="add mod">
          <ac:chgData name="Danielle Rose Valdez" userId="9d5ea31b-98fc-4eee-9e74-3fc33e5cb5f1" providerId="ADAL" clId="{7F78AD14-2521-9C43-86B3-3F53B37490D6}" dt="2024-02-16T04:20:50.109" v="2752" actId="1076"/>
          <ac:picMkLst>
            <pc:docMk/>
            <pc:sldMk cId="998606673" sldId="283"/>
            <ac:picMk id="1026" creationId="{0982D308-2366-843B-D17A-CD0C608E1380}"/>
          </ac:picMkLst>
        </pc:picChg>
      </pc:sldChg>
      <pc:sldChg chg="addSp delSp modSp new del mod addCm">
        <pc:chgData name="Danielle Rose Valdez" userId="9d5ea31b-98fc-4eee-9e74-3fc33e5cb5f1" providerId="ADAL" clId="{7F78AD14-2521-9C43-86B3-3F53B37490D6}" dt="2024-02-18T15:28:48.005" v="5765" actId="2696"/>
        <pc:sldMkLst>
          <pc:docMk/>
          <pc:sldMk cId="3370119008" sldId="284"/>
        </pc:sldMkLst>
        <pc:spChg chg="add del">
          <ac:chgData name="Danielle Rose Valdez" userId="9d5ea31b-98fc-4eee-9e74-3fc33e5cb5f1" providerId="ADAL" clId="{7F78AD14-2521-9C43-86B3-3F53B37490D6}" dt="2024-02-16T04:24:11.897" v="2763" actId="478"/>
          <ac:spMkLst>
            <pc:docMk/>
            <pc:sldMk cId="3370119008" sldId="284"/>
            <ac:spMk id="2" creationId="{F51D7995-2940-06D4-4DE5-8476AE43669D}"/>
          </ac:spMkLst>
        </pc:spChg>
        <pc:spChg chg="del">
          <ac:chgData name="Danielle Rose Valdez" userId="9d5ea31b-98fc-4eee-9e74-3fc33e5cb5f1" providerId="ADAL" clId="{7F78AD14-2521-9C43-86B3-3F53B37490D6}" dt="2024-02-16T04:23:54.901" v="2760" actId="478"/>
          <ac:spMkLst>
            <pc:docMk/>
            <pc:sldMk cId="3370119008" sldId="284"/>
            <ac:spMk id="3" creationId="{49D16971-3B67-3153-9818-6E8D224ABCC5}"/>
          </ac:spMkLst>
        </pc:spChg>
        <pc:picChg chg="add mod">
          <ac:chgData name="Danielle Rose Valdez" userId="9d5ea31b-98fc-4eee-9e74-3fc33e5cb5f1" providerId="ADAL" clId="{7F78AD14-2521-9C43-86B3-3F53B37490D6}" dt="2024-02-16T04:24:02.014" v="2762"/>
          <ac:picMkLst>
            <pc:docMk/>
            <pc:sldMk cId="3370119008" sldId="284"/>
            <ac:picMk id="6" creationId="{12C6E403-B9B9-CED4-6A71-7A64DBA95839}"/>
          </ac:picMkLst>
        </pc:picChg>
        <pc:picChg chg="add mod">
          <ac:chgData name="Danielle Rose Valdez" userId="9d5ea31b-98fc-4eee-9e74-3fc33e5cb5f1" providerId="ADAL" clId="{7F78AD14-2521-9C43-86B3-3F53B37490D6}" dt="2024-02-16T04:24:28.185" v="2767" actId="1076"/>
          <ac:picMkLst>
            <pc:docMk/>
            <pc:sldMk cId="3370119008" sldId="284"/>
            <ac:picMk id="7" creationId="{1DC645E1-E393-E415-789A-5898B94BA716}"/>
          </ac:picMkLst>
        </pc:picChg>
        <pc:picChg chg="add mod">
          <ac:chgData name="Danielle Rose Valdez" userId="9d5ea31b-98fc-4eee-9e74-3fc33e5cb5f1" providerId="ADAL" clId="{7F78AD14-2521-9C43-86B3-3F53B37490D6}" dt="2024-02-16T04:24:37.425" v="2769" actId="1076"/>
          <ac:picMkLst>
            <pc:docMk/>
            <pc:sldMk cId="3370119008" sldId="284"/>
            <ac:picMk id="8" creationId="{71FC8518-1C58-BF27-7CEB-8BA500EC95AE}"/>
          </ac:picMkLst>
        </pc:picChg>
        <pc:picChg chg="add mod">
          <ac:chgData name="Danielle Rose Valdez" userId="9d5ea31b-98fc-4eee-9e74-3fc33e5cb5f1" providerId="ADAL" clId="{7F78AD14-2521-9C43-86B3-3F53B37490D6}" dt="2024-02-16T04:26:15.893" v="2775" actId="14100"/>
          <ac:picMkLst>
            <pc:docMk/>
            <pc:sldMk cId="3370119008" sldId="284"/>
            <ac:picMk id="9" creationId="{C7873317-FCA9-A24E-73FA-A0EB9495AE0E}"/>
          </ac:picMkLst>
        </pc:picChg>
        <pc:extLst>
          <p:ext xmlns:p="http://schemas.openxmlformats.org/presentationml/2006/main" uri="{D6D511B9-2390-475A-947B-AFAB55BFBCF1}">
            <pc226:cmChg xmlns:pc226="http://schemas.microsoft.com/office/powerpoint/2022/06/main/command" chg="add">
              <pc226:chgData name="Danielle Rose Valdez" userId="9d5ea31b-98fc-4eee-9e74-3fc33e5cb5f1" providerId="ADAL" clId="{7F78AD14-2521-9C43-86B3-3F53B37490D6}" dt="2024-02-18T03:33:23.228" v="5730"/>
              <pc2:cmMkLst xmlns:pc2="http://schemas.microsoft.com/office/powerpoint/2019/9/main/command">
                <pc:docMk/>
                <pc:sldMk cId="3370119008" sldId="284"/>
                <pc2:cmMk id="{05685434-F798-5A4C-B899-F44E7E7B6419}"/>
              </pc2:cmMkLst>
            </pc226:cmChg>
          </p:ext>
        </pc:extLst>
      </pc:sldChg>
      <pc:sldChg chg="add del replId">
        <pc:chgData name="Danielle Rose Valdez" userId="9d5ea31b-98fc-4eee-9e74-3fc33e5cb5f1" providerId="ADAL" clId="{7F78AD14-2521-9C43-86B3-3F53B37490D6}" dt="2024-02-15T03:57:26.940" v="1160" actId="2890"/>
        <pc:sldMkLst>
          <pc:docMk/>
          <pc:sldMk cId="3905157435" sldId="284"/>
        </pc:sldMkLst>
      </pc:sldChg>
      <pc:sldChg chg="addSp delSp modSp add mod ord">
        <pc:chgData name="Danielle Rose Valdez" userId="9d5ea31b-98fc-4eee-9e74-3fc33e5cb5f1" providerId="ADAL" clId="{7F78AD14-2521-9C43-86B3-3F53B37490D6}" dt="2024-02-18T15:51:34.103" v="5836" actId="20577"/>
        <pc:sldMkLst>
          <pc:docMk/>
          <pc:sldMk cId="3622103090" sldId="285"/>
        </pc:sldMkLst>
        <pc:spChg chg="mod">
          <ac:chgData name="Danielle Rose Valdez" userId="9d5ea31b-98fc-4eee-9e74-3fc33e5cb5f1" providerId="ADAL" clId="{7F78AD14-2521-9C43-86B3-3F53B37490D6}" dt="2024-02-16T20:45:15.708" v="5091" actId="20577"/>
          <ac:spMkLst>
            <pc:docMk/>
            <pc:sldMk cId="3622103090" sldId="285"/>
            <ac:spMk id="2" creationId="{00F0A36C-A245-3E4A-5CD9-6F339BC6676C}"/>
          </ac:spMkLst>
        </pc:spChg>
        <pc:spChg chg="mod">
          <ac:chgData name="Danielle Rose Valdez" userId="9d5ea31b-98fc-4eee-9e74-3fc33e5cb5f1" providerId="ADAL" clId="{7F78AD14-2521-9C43-86B3-3F53B37490D6}" dt="2024-02-18T15:51:34.103" v="5836" actId="20577"/>
          <ac:spMkLst>
            <pc:docMk/>
            <pc:sldMk cId="3622103090" sldId="285"/>
            <ac:spMk id="3" creationId="{98935970-6CEE-6E8E-0EBB-A5AAA04821A6}"/>
          </ac:spMkLst>
        </pc:spChg>
        <pc:spChg chg="mod">
          <ac:chgData name="Danielle Rose Valdez" userId="9d5ea31b-98fc-4eee-9e74-3fc33e5cb5f1" providerId="ADAL" clId="{7F78AD14-2521-9C43-86B3-3F53B37490D6}" dt="2024-02-18T04:08:36.512" v="5757" actId="20577"/>
          <ac:spMkLst>
            <pc:docMk/>
            <pc:sldMk cId="3622103090" sldId="285"/>
            <ac:spMk id="4" creationId="{44A528CF-5572-3E83-114F-68D32E945D29}"/>
          </ac:spMkLst>
        </pc:spChg>
        <pc:spChg chg="del">
          <ac:chgData name="Danielle Rose Valdez" userId="9d5ea31b-98fc-4eee-9e74-3fc33e5cb5f1" providerId="ADAL" clId="{7F78AD14-2521-9C43-86B3-3F53B37490D6}" dt="2024-02-18T15:33:20.429" v="5766"/>
          <ac:spMkLst>
            <pc:docMk/>
            <pc:sldMk cId="3622103090" sldId="285"/>
            <ac:spMk id="5" creationId="{BC2A9C2F-C142-D872-0EC3-5F046F3F832D}"/>
          </ac:spMkLst>
        </pc:spChg>
        <pc:spChg chg="del">
          <ac:chgData name="Danielle Rose Valdez" userId="9d5ea31b-98fc-4eee-9e74-3fc33e5cb5f1" providerId="ADAL" clId="{7F78AD14-2521-9C43-86B3-3F53B37490D6}" dt="2024-02-18T15:33:20.429" v="5766"/>
          <ac:spMkLst>
            <pc:docMk/>
            <pc:sldMk cId="3622103090" sldId="285"/>
            <ac:spMk id="6" creationId="{4ED63E22-D2EC-59C6-DE66-FD679D6606A2}"/>
          </ac:spMkLst>
        </pc:spChg>
        <pc:picChg chg="add mod">
          <ac:chgData name="Danielle Rose Valdez" userId="9d5ea31b-98fc-4eee-9e74-3fc33e5cb5f1" providerId="ADAL" clId="{7F78AD14-2521-9C43-86B3-3F53B37490D6}" dt="2024-02-16T20:37:02.664" v="4756" actId="1076"/>
          <ac:picMkLst>
            <pc:docMk/>
            <pc:sldMk cId="3622103090" sldId="285"/>
            <ac:picMk id="6146" creationId="{8F938CBC-8E53-D4DE-5655-0CCEE3990F41}"/>
          </ac:picMkLst>
        </pc:picChg>
      </pc:sldChg>
      <pc:sldChg chg="addSp delSp modSp add mod">
        <pc:chgData name="Danielle Rose Valdez" userId="9d5ea31b-98fc-4eee-9e74-3fc33e5cb5f1" providerId="ADAL" clId="{7F78AD14-2521-9C43-86B3-3F53B37490D6}" dt="2024-02-18T16:17:35.470" v="6024" actId="20577"/>
        <pc:sldMkLst>
          <pc:docMk/>
          <pc:sldMk cId="2166582032" sldId="286"/>
        </pc:sldMkLst>
        <pc:spChg chg="mod">
          <ac:chgData name="Danielle Rose Valdez" userId="9d5ea31b-98fc-4eee-9e74-3fc33e5cb5f1" providerId="ADAL" clId="{7F78AD14-2521-9C43-86B3-3F53B37490D6}" dt="2024-02-18T16:17:35.470" v="6024" actId="20577"/>
          <ac:spMkLst>
            <pc:docMk/>
            <pc:sldMk cId="2166582032" sldId="286"/>
            <ac:spMk id="3" creationId="{4151C8FE-910A-B182-E372-3646D8DC334C}"/>
          </ac:spMkLst>
        </pc:spChg>
        <pc:spChg chg="mod">
          <ac:chgData name="Danielle Rose Valdez" userId="9d5ea31b-98fc-4eee-9e74-3fc33e5cb5f1" providerId="ADAL" clId="{7F78AD14-2521-9C43-86B3-3F53B37490D6}" dt="2024-02-16T22:01:45.827" v="5590" actId="20577"/>
          <ac:spMkLst>
            <pc:docMk/>
            <pc:sldMk cId="2166582032" sldId="286"/>
            <ac:spMk id="4" creationId="{0AD1C060-906C-BADC-E4CB-0D03A051E0B9}"/>
          </ac:spMkLst>
        </pc:spChg>
        <pc:spChg chg="del">
          <ac:chgData name="Danielle Rose Valdez" userId="9d5ea31b-98fc-4eee-9e74-3fc33e5cb5f1" providerId="ADAL" clId="{7F78AD14-2521-9C43-86B3-3F53B37490D6}" dt="2024-02-18T15:33:20.429" v="5766"/>
          <ac:spMkLst>
            <pc:docMk/>
            <pc:sldMk cId="2166582032" sldId="286"/>
            <ac:spMk id="5" creationId="{F9949137-C937-6238-4CF3-51027612DD74}"/>
          </ac:spMkLst>
        </pc:spChg>
        <pc:spChg chg="del">
          <ac:chgData name="Danielle Rose Valdez" userId="9d5ea31b-98fc-4eee-9e74-3fc33e5cb5f1" providerId="ADAL" clId="{7F78AD14-2521-9C43-86B3-3F53B37490D6}" dt="2024-02-18T15:33:20.429" v="5766"/>
          <ac:spMkLst>
            <pc:docMk/>
            <pc:sldMk cId="2166582032" sldId="286"/>
            <ac:spMk id="6" creationId="{62501AEA-AA3A-9643-8F7D-E5A5565B2942}"/>
          </ac:spMkLst>
        </pc:spChg>
        <pc:picChg chg="add mod">
          <ac:chgData name="Danielle Rose Valdez" userId="9d5ea31b-98fc-4eee-9e74-3fc33e5cb5f1" providerId="ADAL" clId="{7F78AD14-2521-9C43-86B3-3F53B37490D6}" dt="2024-02-16T22:00:33.303" v="5333" actId="1076"/>
          <ac:picMkLst>
            <pc:docMk/>
            <pc:sldMk cId="2166582032" sldId="286"/>
            <ac:picMk id="7" creationId="{F23EBB92-C29A-6244-E89F-41F72EDA263B}"/>
          </ac:picMkLst>
        </pc:picChg>
        <pc:picChg chg="del">
          <ac:chgData name="Danielle Rose Valdez" userId="9d5ea31b-98fc-4eee-9e74-3fc33e5cb5f1" providerId="ADAL" clId="{7F78AD14-2521-9C43-86B3-3F53B37490D6}" dt="2024-02-16T20:20:49.400" v="3290" actId="478"/>
          <ac:picMkLst>
            <pc:docMk/>
            <pc:sldMk cId="2166582032" sldId="286"/>
            <ac:picMk id="3074" creationId="{4ACC4E2A-36A1-5B30-02B7-639D19077D83}"/>
          </ac:picMkLst>
        </pc:picChg>
      </pc:sldChg>
      <pc:sldChg chg="delSp modSp add mod modCm">
        <pc:chgData name="Danielle Rose Valdez" userId="9d5ea31b-98fc-4eee-9e74-3fc33e5cb5f1" providerId="ADAL" clId="{7F78AD14-2521-9C43-86B3-3F53B37490D6}" dt="2024-02-18T19:43:47.221" v="6336" actId="20577"/>
        <pc:sldMkLst>
          <pc:docMk/>
          <pc:sldMk cId="4185748651" sldId="287"/>
        </pc:sldMkLst>
        <pc:spChg chg="mod">
          <ac:chgData name="Danielle Rose Valdez" userId="9d5ea31b-98fc-4eee-9e74-3fc33e5cb5f1" providerId="ADAL" clId="{7F78AD14-2521-9C43-86B3-3F53B37490D6}" dt="2024-02-18T16:17:40.411" v="6026" actId="20577"/>
          <ac:spMkLst>
            <pc:docMk/>
            <pc:sldMk cId="4185748651" sldId="287"/>
            <ac:spMk id="3" creationId="{A4131CFE-CCC5-A5EE-2A22-061DC1E5B9A2}"/>
          </ac:spMkLst>
        </pc:spChg>
        <pc:spChg chg="mod">
          <ac:chgData name="Danielle Rose Valdez" userId="9d5ea31b-98fc-4eee-9e74-3fc33e5cb5f1" providerId="ADAL" clId="{7F78AD14-2521-9C43-86B3-3F53B37490D6}" dt="2024-02-18T19:43:47.221" v="6336" actId="20577"/>
          <ac:spMkLst>
            <pc:docMk/>
            <pc:sldMk cId="4185748651" sldId="287"/>
            <ac:spMk id="4" creationId="{5C90ABD1-AEE5-105C-5D6E-145CF7F42F69}"/>
          </ac:spMkLst>
        </pc:spChg>
        <pc:spChg chg="del">
          <ac:chgData name="Danielle Rose Valdez" userId="9d5ea31b-98fc-4eee-9e74-3fc33e5cb5f1" providerId="ADAL" clId="{7F78AD14-2521-9C43-86B3-3F53B37490D6}" dt="2024-02-18T15:33:20.429" v="5766"/>
          <ac:spMkLst>
            <pc:docMk/>
            <pc:sldMk cId="4185748651" sldId="287"/>
            <ac:spMk id="5" creationId="{56400FC9-711B-2960-2C30-1F2C8DCCDA0F}"/>
          </ac:spMkLst>
        </pc:spChg>
        <pc:spChg chg="del">
          <ac:chgData name="Danielle Rose Valdez" userId="9d5ea31b-98fc-4eee-9e74-3fc33e5cb5f1" providerId="ADAL" clId="{7F78AD14-2521-9C43-86B3-3F53B37490D6}" dt="2024-02-18T15:33:20.429" v="5766"/>
          <ac:spMkLst>
            <pc:docMk/>
            <pc:sldMk cId="4185748651" sldId="287"/>
            <ac:spMk id="6" creationId="{EFF2D8D7-22D1-F88B-EAA1-43891F737B62}"/>
          </ac:spMkLst>
        </pc:spChg>
        <pc:extLst>
          <p:ext xmlns:p="http://schemas.openxmlformats.org/presentationml/2006/main" uri="{D6D511B9-2390-475A-947B-AFAB55BFBCF1}">
            <pc226:cmChg xmlns:pc226="http://schemas.microsoft.com/office/powerpoint/2022/06/main/command" chg="">
              <pc226:chgData name="Danielle Rose Valdez" userId="9d5ea31b-98fc-4eee-9e74-3fc33e5cb5f1" providerId="ADAL" clId="{7F78AD14-2521-9C43-86B3-3F53B37490D6}" dt="2024-02-18T16:57:51.540" v="6238"/>
              <pc2:cmMkLst xmlns:pc2="http://schemas.microsoft.com/office/powerpoint/2019/9/main/command">
                <pc:docMk/>
                <pc:sldMk cId="4185748651" sldId="287"/>
                <pc2:cmMk id="{0931BB4B-0467-4DBA-95F7-7CB50B70E6D1}"/>
              </pc2:cmMkLst>
              <pc226:cmRplyChg chg="add">
                <pc226:chgData name="Danielle Rose Valdez" userId="9d5ea31b-98fc-4eee-9e74-3fc33e5cb5f1" providerId="ADAL" clId="{7F78AD14-2521-9C43-86B3-3F53B37490D6}" dt="2024-02-18T16:57:51.540" v="6238"/>
                <pc2:cmRplyMkLst xmlns:pc2="http://schemas.microsoft.com/office/powerpoint/2019/9/main/command">
                  <pc:docMk/>
                  <pc:sldMk cId="4185748651" sldId="287"/>
                  <pc2:cmMk id="{0931BB4B-0467-4DBA-95F7-7CB50B70E6D1}"/>
                  <pc2:cmRplyMk id="{B7FBD535-E8D3-5044-8C73-CC09D3B48ECD}"/>
                </pc2:cmRplyMkLst>
              </pc226:cmRplyChg>
            </pc226:cmChg>
          </p:ext>
        </pc:extLst>
      </pc:sldChg>
      <pc:sldChg chg="delSp modSp add mod ord modCm">
        <pc:chgData name="Danielle Rose Valdez" userId="9d5ea31b-98fc-4eee-9e74-3fc33e5cb5f1" providerId="ADAL" clId="{7F78AD14-2521-9C43-86B3-3F53B37490D6}" dt="2024-02-18T17:02:35.969" v="6295"/>
        <pc:sldMkLst>
          <pc:docMk/>
          <pc:sldMk cId="4232202171" sldId="288"/>
        </pc:sldMkLst>
        <pc:spChg chg="mod">
          <ac:chgData name="Danielle Rose Valdez" userId="9d5ea31b-98fc-4eee-9e74-3fc33e5cb5f1" providerId="ADAL" clId="{7F78AD14-2521-9C43-86B3-3F53B37490D6}" dt="2024-02-18T16:16:28.542" v="5998" actId="20577"/>
          <ac:spMkLst>
            <pc:docMk/>
            <pc:sldMk cId="4232202171" sldId="288"/>
            <ac:spMk id="3" creationId="{2C085B05-F4BF-091F-2464-FEF609E0B6F4}"/>
          </ac:spMkLst>
        </pc:spChg>
        <pc:spChg chg="mod">
          <ac:chgData name="Danielle Rose Valdez" userId="9d5ea31b-98fc-4eee-9e74-3fc33e5cb5f1" providerId="ADAL" clId="{7F78AD14-2521-9C43-86B3-3F53B37490D6}" dt="2024-02-18T17:01:21.152" v="6294" actId="113"/>
          <ac:spMkLst>
            <pc:docMk/>
            <pc:sldMk cId="4232202171" sldId="288"/>
            <ac:spMk id="4" creationId="{B5EF12C1-EE8E-6966-B1B6-1968416A36AE}"/>
          </ac:spMkLst>
        </pc:spChg>
        <pc:spChg chg="del">
          <ac:chgData name="Danielle Rose Valdez" userId="9d5ea31b-98fc-4eee-9e74-3fc33e5cb5f1" providerId="ADAL" clId="{7F78AD14-2521-9C43-86B3-3F53B37490D6}" dt="2024-02-18T15:33:20.429" v="5766"/>
          <ac:spMkLst>
            <pc:docMk/>
            <pc:sldMk cId="4232202171" sldId="288"/>
            <ac:spMk id="5" creationId="{CD364E78-BA4E-399B-6567-E09232E21BE5}"/>
          </ac:spMkLst>
        </pc:spChg>
        <pc:spChg chg="del">
          <ac:chgData name="Danielle Rose Valdez" userId="9d5ea31b-98fc-4eee-9e74-3fc33e5cb5f1" providerId="ADAL" clId="{7F78AD14-2521-9C43-86B3-3F53B37490D6}" dt="2024-02-18T15:33:20.429" v="5766"/>
          <ac:spMkLst>
            <pc:docMk/>
            <pc:sldMk cId="4232202171" sldId="288"/>
            <ac:spMk id="6" creationId="{3E014A7A-5885-2FEB-7218-C476461C79B5}"/>
          </ac:spMkLst>
        </pc:spChg>
        <pc:picChg chg="del">
          <ac:chgData name="Danielle Rose Valdez" userId="9d5ea31b-98fc-4eee-9e74-3fc33e5cb5f1" providerId="ADAL" clId="{7F78AD14-2521-9C43-86B3-3F53B37490D6}" dt="2024-02-16T20:28:55.738" v="3986" actId="478"/>
          <ac:picMkLst>
            <pc:docMk/>
            <pc:sldMk cId="4232202171" sldId="288"/>
            <ac:picMk id="3074" creationId="{444D4982-CA1D-6A79-A3C4-56DA35CD3438}"/>
          </ac:picMkLst>
        </pc:picChg>
        <pc:extLst>
          <p:ext xmlns:p="http://schemas.openxmlformats.org/presentationml/2006/main" uri="{D6D511B9-2390-475A-947B-AFAB55BFBCF1}">
            <pc226:cmChg xmlns:pc226="http://schemas.microsoft.com/office/powerpoint/2022/06/main/command" chg="">
              <pc226:chgData name="Danielle Rose Valdez" userId="9d5ea31b-98fc-4eee-9e74-3fc33e5cb5f1" providerId="ADAL" clId="{7F78AD14-2521-9C43-86B3-3F53B37490D6}" dt="2024-02-18T17:02:35.969" v="6295"/>
              <pc2:cmMkLst xmlns:pc2="http://schemas.microsoft.com/office/powerpoint/2019/9/main/command">
                <pc:docMk/>
                <pc:sldMk cId="4232202171" sldId="288"/>
                <pc2:cmMk id="{84AE3F56-07A3-420E-8FCC-150F5CD7A444}"/>
              </pc2:cmMkLst>
              <pc226:cmRplyChg chg="add">
                <pc226:chgData name="Danielle Rose Valdez" userId="9d5ea31b-98fc-4eee-9e74-3fc33e5cb5f1" providerId="ADAL" clId="{7F78AD14-2521-9C43-86B3-3F53B37490D6}" dt="2024-02-18T17:02:35.969" v="6295"/>
                <pc2:cmRplyMkLst xmlns:pc2="http://schemas.microsoft.com/office/powerpoint/2019/9/main/command">
                  <pc:docMk/>
                  <pc:sldMk cId="4232202171" sldId="288"/>
                  <pc2:cmMk id="{84AE3F56-07A3-420E-8FCC-150F5CD7A444}"/>
                  <pc2:cmRplyMk id="{FA265C70-803E-8F48-9236-46D3FD897A42}"/>
                </pc2:cmRplyMkLst>
              </pc226:cmRplyChg>
              <pc226:cmRplyChg chg="add">
                <pc226:chgData name="Danielle Rose Valdez" userId="9d5ea31b-98fc-4eee-9e74-3fc33e5cb5f1" providerId="ADAL" clId="{7F78AD14-2521-9C43-86B3-3F53B37490D6}" dt="2024-02-18T16:56:18.085" v="6168"/>
                <pc2:cmRplyMkLst xmlns:pc2="http://schemas.microsoft.com/office/powerpoint/2019/9/main/command">
                  <pc:docMk/>
                  <pc:sldMk cId="4232202171" sldId="288"/>
                  <pc2:cmMk id="{84AE3F56-07A3-420E-8FCC-150F5CD7A444}"/>
                  <pc2:cmRplyMk id="{6A2DB4C6-3383-5649-8807-4D7DA364711D}"/>
                </pc2:cmRplyMkLst>
              </pc226:cmRplyChg>
            </pc226:cmChg>
          </p:ext>
        </pc:extLst>
      </pc:sldChg>
      <pc:sldChg chg="addSp delSp modSp add mod ord">
        <pc:chgData name="Danielle Rose Valdez" userId="9d5ea31b-98fc-4eee-9e74-3fc33e5cb5f1" providerId="ADAL" clId="{7F78AD14-2521-9C43-86B3-3F53B37490D6}" dt="2024-02-18T17:00:49.044" v="6285" actId="20577"/>
        <pc:sldMkLst>
          <pc:docMk/>
          <pc:sldMk cId="3383729619" sldId="289"/>
        </pc:sldMkLst>
        <pc:spChg chg="mod">
          <ac:chgData name="Danielle Rose Valdez" userId="9d5ea31b-98fc-4eee-9e74-3fc33e5cb5f1" providerId="ADAL" clId="{7F78AD14-2521-9C43-86B3-3F53B37490D6}" dt="2024-02-16T20:45:25.641" v="5107" actId="20577"/>
          <ac:spMkLst>
            <pc:docMk/>
            <pc:sldMk cId="3383729619" sldId="289"/>
            <ac:spMk id="2" creationId="{ADF8D28E-7386-93D0-D453-599877FF87C8}"/>
          </ac:spMkLst>
        </pc:spChg>
        <pc:spChg chg="mod">
          <ac:chgData name="Danielle Rose Valdez" userId="9d5ea31b-98fc-4eee-9e74-3fc33e5cb5f1" providerId="ADAL" clId="{7F78AD14-2521-9C43-86B3-3F53B37490D6}" dt="2024-02-18T15:58:23.344" v="5845" actId="20577"/>
          <ac:spMkLst>
            <pc:docMk/>
            <pc:sldMk cId="3383729619" sldId="289"/>
            <ac:spMk id="3" creationId="{7E7065B7-3635-8F98-2829-15B06EAB3097}"/>
          </ac:spMkLst>
        </pc:spChg>
        <pc:spChg chg="mod">
          <ac:chgData name="Danielle Rose Valdez" userId="9d5ea31b-98fc-4eee-9e74-3fc33e5cb5f1" providerId="ADAL" clId="{7F78AD14-2521-9C43-86B3-3F53B37490D6}" dt="2024-02-18T17:00:49.044" v="6285" actId="20577"/>
          <ac:spMkLst>
            <pc:docMk/>
            <pc:sldMk cId="3383729619" sldId="289"/>
            <ac:spMk id="4" creationId="{D7E3FEA7-3D5C-6F38-C2D8-B052C424DBA6}"/>
          </ac:spMkLst>
        </pc:spChg>
        <pc:spChg chg="del">
          <ac:chgData name="Danielle Rose Valdez" userId="9d5ea31b-98fc-4eee-9e74-3fc33e5cb5f1" providerId="ADAL" clId="{7F78AD14-2521-9C43-86B3-3F53B37490D6}" dt="2024-02-18T15:33:20.429" v="5766"/>
          <ac:spMkLst>
            <pc:docMk/>
            <pc:sldMk cId="3383729619" sldId="289"/>
            <ac:spMk id="5" creationId="{16A3C582-AF76-9548-8262-8E17BA0442B6}"/>
          </ac:spMkLst>
        </pc:spChg>
        <pc:spChg chg="del">
          <ac:chgData name="Danielle Rose Valdez" userId="9d5ea31b-98fc-4eee-9e74-3fc33e5cb5f1" providerId="ADAL" clId="{7F78AD14-2521-9C43-86B3-3F53B37490D6}" dt="2024-02-18T15:33:20.429" v="5766"/>
          <ac:spMkLst>
            <pc:docMk/>
            <pc:sldMk cId="3383729619" sldId="289"/>
            <ac:spMk id="6" creationId="{0721EE2B-97DA-643F-6F39-EE5C78756384}"/>
          </ac:spMkLst>
        </pc:spChg>
        <pc:picChg chg="del">
          <ac:chgData name="Danielle Rose Valdez" userId="9d5ea31b-98fc-4eee-9e74-3fc33e5cb5f1" providerId="ADAL" clId="{7F78AD14-2521-9C43-86B3-3F53B37490D6}" dt="2024-02-16T20:40:48.182" v="4759" actId="478"/>
          <ac:picMkLst>
            <pc:docMk/>
            <pc:sldMk cId="3383729619" sldId="289"/>
            <ac:picMk id="6146" creationId="{86431D03-EA8D-AE11-C431-137E2F08FAE4}"/>
          </ac:picMkLst>
        </pc:picChg>
        <pc:picChg chg="add mod">
          <ac:chgData name="Danielle Rose Valdez" userId="9d5ea31b-98fc-4eee-9e74-3fc33e5cb5f1" providerId="ADAL" clId="{7F78AD14-2521-9C43-86B3-3F53B37490D6}" dt="2024-02-16T22:16:28.920" v="5667" actId="1076"/>
          <ac:picMkLst>
            <pc:docMk/>
            <pc:sldMk cId="3383729619" sldId="289"/>
            <ac:picMk id="8194" creationId="{2BB7BE41-7C86-750A-2DC9-BE116BBC6777}"/>
          </ac:picMkLst>
        </pc:picChg>
      </pc:sldChg>
      <pc:sldChg chg="delSp modSp add mod ord">
        <pc:chgData name="Danielle Rose Valdez" userId="9d5ea31b-98fc-4eee-9e74-3fc33e5cb5f1" providerId="ADAL" clId="{7F78AD14-2521-9C43-86B3-3F53B37490D6}" dt="2024-02-18T15:33:20.429" v="5766"/>
        <pc:sldMkLst>
          <pc:docMk/>
          <pc:sldMk cId="3929556451" sldId="290"/>
        </pc:sldMkLst>
        <pc:spChg chg="mod">
          <ac:chgData name="Danielle Rose Valdez" userId="9d5ea31b-98fc-4eee-9e74-3fc33e5cb5f1" providerId="ADAL" clId="{7F78AD14-2521-9C43-86B3-3F53B37490D6}" dt="2024-02-16T20:45:09.448" v="5083" actId="20577"/>
          <ac:spMkLst>
            <pc:docMk/>
            <pc:sldMk cId="3929556451" sldId="290"/>
            <ac:spMk id="2" creationId="{E55E968C-227A-DD33-74F8-C4A90FAB04B2}"/>
          </ac:spMkLst>
        </pc:spChg>
        <pc:spChg chg="del">
          <ac:chgData name="Danielle Rose Valdez" userId="9d5ea31b-98fc-4eee-9e74-3fc33e5cb5f1" providerId="ADAL" clId="{7F78AD14-2521-9C43-86B3-3F53B37490D6}" dt="2024-02-18T15:33:20.429" v="5766"/>
          <ac:spMkLst>
            <pc:docMk/>
            <pc:sldMk cId="3929556451" sldId="290"/>
            <ac:spMk id="4" creationId="{F92AFCA3-37FB-AFC1-B088-E6EC1ECC7E45}"/>
          </ac:spMkLst>
        </pc:spChg>
        <pc:spChg chg="del">
          <ac:chgData name="Danielle Rose Valdez" userId="9d5ea31b-98fc-4eee-9e74-3fc33e5cb5f1" providerId="ADAL" clId="{7F78AD14-2521-9C43-86B3-3F53B37490D6}" dt="2024-02-18T15:33:20.429" v="5766"/>
          <ac:spMkLst>
            <pc:docMk/>
            <pc:sldMk cId="3929556451" sldId="290"/>
            <ac:spMk id="5" creationId="{38A6386F-B533-5CC6-EE68-280E2F093103}"/>
          </ac:spMkLst>
        </pc:spChg>
      </pc:sldChg>
      <pc:sldChg chg="modSp add del mod ord addCm">
        <pc:chgData name="Danielle Rose Valdez" userId="9d5ea31b-98fc-4eee-9e74-3fc33e5cb5f1" providerId="ADAL" clId="{7F78AD14-2521-9C43-86B3-3F53B37490D6}" dt="2024-02-18T15:28:47.985" v="5764" actId="2696"/>
        <pc:sldMkLst>
          <pc:docMk/>
          <pc:sldMk cId="952722658" sldId="291"/>
        </pc:sldMkLst>
        <pc:spChg chg="mod">
          <ac:chgData name="Danielle Rose Valdez" userId="9d5ea31b-98fc-4eee-9e74-3fc33e5cb5f1" providerId="ADAL" clId="{7F78AD14-2521-9C43-86B3-3F53B37490D6}" dt="2024-02-17T21:01:15.073" v="5703" actId="20577"/>
          <ac:spMkLst>
            <pc:docMk/>
            <pc:sldMk cId="952722658" sldId="291"/>
            <ac:spMk id="2" creationId="{1998EE66-C1B8-52E4-B5D3-79702EDB9C7B}"/>
          </ac:spMkLst>
        </pc:spChg>
        <pc:extLst>
          <p:ext xmlns:p="http://schemas.openxmlformats.org/presentationml/2006/main" uri="{D6D511B9-2390-475A-947B-AFAB55BFBCF1}">
            <pc226:cmChg xmlns:pc226="http://schemas.microsoft.com/office/powerpoint/2022/06/main/command" chg="add">
              <pc226:chgData name="Danielle Rose Valdez" userId="9d5ea31b-98fc-4eee-9e74-3fc33e5cb5f1" providerId="ADAL" clId="{7F78AD14-2521-9C43-86B3-3F53B37490D6}" dt="2024-02-18T03:31:58.540" v="5729"/>
              <pc2:cmMkLst xmlns:pc2="http://schemas.microsoft.com/office/powerpoint/2019/9/main/command">
                <pc:docMk/>
                <pc:sldMk cId="952722658" sldId="291"/>
                <pc2:cmMk id="{8762B541-EF59-F242-BE95-A8530BA3814F}"/>
              </pc2:cmMkLst>
            </pc226:cmChg>
          </p:ext>
        </pc:extLst>
      </pc:sldChg>
      <pc:sldChg chg="modSp add del mod ord">
        <pc:chgData name="Danielle Rose Valdez" userId="9d5ea31b-98fc-4eee-9e74-3fc33e5cb5f1" providerId="ADAL" clId="{7F78AD14-2521-9C43-86B3-3F53B37490D6}" dt="2024-02-17T21:00:25.853" v="5677" actId="2696"/>
        <pc:sldMkLst>
          <pc:docMk/>
          <pc:sldMk cId="4182922761" sldId="291"/>
        </pc:sldMkLst>
        <pc:spChg chg="mod">
          <ac:chgData name="Danielle Rose Valdez" userId="9d5ea31b-98fc-4eee-9e74-3fc33e5cb5f1" providerId="ADAL" clId="{7F78AD14-2521-9C43-86B3-3F53B37490D6}" dt="2024-02-17T21:00:13.054" v="5676" actId="20577"/>
          <ac:spMkLst>
            <pc:docMk/>
            <pc:sldMk cId="4182922761" sldId="291"/>
            <ac:spMk id="2" creationId="{9E7A8BE9-29E2-45AA-CB6C-C0D5ECD45BEE}"/>
          </ac:spMkLst>
        </pc:spChg>
      </pc:sldChg>
      <pc:sldChg chg="delSp modSp mod">
        <pc:chgData name="Danielle Rose Valdez" userId="9d5ea31b-98fc-4eee-9e74-3fc33e5cb5f1" providerId="ADAL" clId="{7F78AD14-2521-9C43-86B3-3F53B37490D6}" dt="2024-02-18T19:49:08.410" v="6351" actId="313"/>
        <pc:sldMkLst>
          <pc:docMk/>
          <pc:sldMk cId="3703162788" sldId="292"/>
        </pc:sldMkLst>
        <pc:spChg chg="mod">
          <ac:chgData name="Danielle Rose Valdez" userId="9d5ea31b-98fc-4eee-9e74-3fc33e5cb5f1" providerId="ADAL" clId="{7F78AD14-2521-9C43-86B3-3F53B37490D6}" dt="2024-02-18T19:49:03.764" v="6347" actId="313"/>
          <ac:spMkLst>
            <pc:docMk/>
            <pc:sldMk cId="3703162788" sldId="292"/>
            <ac:spMk id="3" creationId="{1F0A31ED-A6DD-29C8-43BA-A8BD2F57AED8}"/>
          </ac:spMkLst>
        </pc:spChg>
        <pc:spChg chg="mod">
          <ac:chgData name="Danielle Rose Valdez" userId="9d5ea31b-98fc-4eee-9e74-3fc33e5cb5f1" providerId="ADAL" clId="{7F78AD14-2521-9C43-86B3-3F53B37490D6}" dt="2024-02-18T19:49:08.410" v="6351" actId="313"/>
          <ac:spMkLst>
            <pc:docMk/>
            <pc:sldMk cId="3703162788" sldId="292"/>
            <ac:spMk id="4" creationId="{9FE8EEB4-DCEE-7B32-0BE2-8CA76AFCE9CC}"/>
          </ac:spMkLst>
        </pc:spChg>
        <pc:spChg chg="del">
          <ac:chgData name="Danielle Rose Valdez" userId="9d5ea31b-98fc-4eee-9e74-3fc33e5cb5f1" providerId="ADAL" clId="{7F78AD14-2521-9C43-86B3-3F53B37490D6}" dt="2024-02-18T15:33:20.429" v="5766"/>
          <ac:spMkLst>
            <pc:docMk/>
            <pc:sldMk cId="3703162788" sldId="292"/>
            <ac:spMk id="5" creationId="{425C79F9-F51F-19CD-0513-994F48211C7A}"/>
          </ac:spMkLst>
        </pc:spChg>
        <pc:spChg chg="del">
          <ac:chgData name="Danielle Rose Valdez" userId="9d5ea31b-98fc-4eee-9e74-3fc33e5cb5f1" providerId="ADAL" clId="{7F78AD14-2521-9C43-86B3-3F53B37490D6}" dt="2024-02-18T15:33:20.429" v="5766"/>
          <ac:spMkLst>
            <pc:docMk/>
            <pc:sldMk cId="3703162788" sldId="292"/>
            <ac:spMk id="6" creationId="{D3D58F3D-AC05-233D-C68F-E0B73CDDCDBA}"/>
          </ac:spMkLst>
        </pc:spChg>
      </pc:sldChg>
      <pc:sldChg chg="delSp modSp mod">
        <pc:chgData name="Danielle Rose Valdez" userId="9d5ea31b-98fc-4eee-9e74-3fc33e5cb5f1" providerId="ADAL" clId="{7F78AD14-2521-9C43-86B3-3F53B37490D6}" dt="2024-02-18T19:48:40.363" v="6342" actId="2711"/>
        <pc:sldMkLst>
          <pc:docMk/>
          <pc:sldMk cId="1079427991" sldId="294"/>
        </pc:sldMkLst>
        <pc:spChg chg="mod">
          <ac:chgData name="Danielle Rose Valdez" userId="9d5ea31b-98fc-4eee-9e74-3fc33e5cb5f1" providerId="ADAL" clId="{7F78AD14-2521-9C43-86B3-3F53B37490D6}" dt="2024-02-18T16:02:53.158" v="5895" actId="20577"/>
          <ac:spMkLst>
            <pc:docMk/>
            <pc:sldMk cId="1079427991" sldId="294"/>
            <ac:spMk id="3" creationId="{CE665220-988A-7DAC-82BB-D4D0E739B07B}"/>
          </ac:spMkLst>
        </pc:spChg>
        <pc:spChg chg="mod">
          <ac:chgData name="Danielle Rose Valdez" userId="9d5ea31b-98fc-4eee-9e74-3fc33e5cb5f1" providerId="ADAL" clId="{7F78AD14-2521-9C43-86B3-3F53B37490D6}" dt="2024-02-18T19:48:40.363" v="6342" actId="2711"/>
          <ac:spMkLst>
            <pc:docMk/>
            <pc:sldMk cId="1079427991" sldId="294"/>
            <ac:spMk id="4" creationId="{45EE42D1-B5AC-0098-5737-CE84A73DDFC4}"/>
          </ac:spMkLst>
        </pc:spChg>
        <pc:spChg chg="del">
          <ac:chgData name="Danielle Rose Valdez" userId="9d5ea31b-98fc-4eee-9e74-3fc33e5cb5f1" providerId="ADAL" clId="{7F78AD14-2521-9C43-86B3-3F53B37490D6}" dt="2024-02-18T15:33:20.429" v="5766"/>
          <ac:spMkLst>
            <pc:docMk/>
            <pc:sldMk cId="1079427991" sldId="294"/>
            <ac:spMk id="5" creationId="{80DEE4A2-7163-6692-4338-1C398943DF89}"/>
          </ac:spMkLst>
        </pc:spChg>
        <pc:spChg chg="del">
          <ac:chgData name="Danielle Rose Valdez" userId="9d5ea31b-98fc-4eee-9e74-3fc33e5cb5f1" providerId="ADAL" clId="{7F78AD14-2521-9C43-86B3-3F53B37490D6}" dt="2024-02-18T15:33:20.429" v="5766"/>
          <ac:spMkLst>
            <pc:docMk/>
            <pc:sldMk cId="1079427991" sldId="294"/>
            <ac:spMk id="6" creationId="{243073CB-B8CB-63F5-F0F5-499D552FFB27}"/>
          </ac:spMkLst>
        </pc:spChg>
      </pc:sldChg>
      <pc:sldChg chg="delSp modSp mod">
        <pc:chgData name="Danielle Rose Valdez" userId="9d5ea31b-98fc-4eee-9e74-3fc33e5cb5f1" providerId="ADAL" clId="{7F78AD14-2521-9C43-86B3-3F53B37490D6}" dt="2024-02-18T15:40:37.265" v="5812" actId="20577"/>
        <pc:sldMkLst>
          <pc:docMk/>
          <pc:sldMk cId="3353563679" sldId="295"/>
        </pc:sldMkLst>
        <pc:spChg chg="del">
          <ac:chgData name="Danielle Rose Valdez" userId="9d5ea31b-98fc-4eee-9e74-3fc33e5cb5f1" providerId="ADAL" clId="{7F78AD14-2521-9C43-86B3-3F53B37490D6}" dt="2024-02-18T15:33:20.429" v="5766"/>
          <ac:spMkLst>
            <pc:docMk/>
            <pc:sldMk cId="3353563679" sldId="295"/>
            <ac:spMk id="5" creationId="{2CB440EE-1C80-2F68-FF96-08069AD66CF0}"/>
          </ac:spMkLst>
        </pc:spChg>
        <pc:spChg chg="del">
          <ac:chgData name="Danielle Rose Valdez" userId="9d5ea31b-98fc-4eee-9e74-3fc33e5cb5f1" providerId="ADAL" clId="{7F78AD14-2521-9C43-86B3-3F53B37490D6}" dt="2024-02-18T15:33:20.429" v="5766"/>
          <ac:spMkLst>
            <pc:docMk/>
            <pc:sldMk cId="3353563679" sldId="295"/>
            <ac:spMk id="6" creationId="{465E3CD0-104C-E46F-A39D-AB3E717DDCFC}"/>
          </ac:spMkLst>
        </pc:spChg>
        <pc:spChg chg="mod">
          <ac:chgData name="Danielle Rose Valdez" userId="9d5ea31b-98fc-4eee-9e74-3fc33e5cb5f1" providerId="ADAL" clId="{7F78AD14-2521-9C43-86B3-3F53B37490D6}" dt="2024-02-18T15:40:37.265" v="5812" actId="20577"/>
          <ac:spMkLst>
            <pc:docMk/>
            <pc:sldMk cId="3353563679" sldId="295"/>
            <ac:spMk id="9" creationId="{4FA8534A-BC81-4919-9D47-E876ED0DB458}"/>
          </ac:spMkLst>
        </pc:spChg>
      </pc:sldChg>
      <pc:sldChg chg="delSp modSp mod">
        <pc:chgData name="Danielle Rose Valdez" userId="9d5ea31b-98fc-4eee-9e74-3fc33e5cb5f1" providerId="ADAL" clId="{7F78AD14-2521-9C43-86B3-3F53B37490D6}" dt="2024-02-18T19:41:29.169" v="6311" actId="20577"/>
        <pc:sldMkLst>
          <pc:docMk/>
          <pc:sldMk cId="2413411382" sldId="296"/>
        </pc:sldMkLst>
        <pc:spChg chg="mod">
          <ac:chgData name="Danielle Rose Valdez" userId="9d5ea31b-98fc-4eee-9e74-3fc33e5cb5f1" providerId="ADAL" clId="{7F78AD14-2521-9C43-86B3-3F53B37490D6}" dt="2024-02-18T19:41:29.169" v="6311" actId="20577"/>
          <ac:spMkLst>
            <pc:docMk/>
            <pc:sldMk cId="2413411382" sldId="296"/>
            <ac:spMk id="2" creationId="{256786FB-602A-6DCA-3F2A-675DEA9AB99F}"/>
          </ac:spMkLst>
        </pc:spChg>
        <pc:spChg chg="del">
          <ac:chgData name="Danielle Rose Valdez" userId="9d5ea31b-98fc-4eee-9e74-3fc33e5cb5f1" providerId="ADAL" clId="{7F78AD14-2521-9C43-86B3-3F53B37490D6}" dt="2024-02-18T15:33:20.429" v="5766"/>
          <ac:spMkLst>
            <pc:docMk/>
            <pc:sldMk cId="2413411382" sldId="296"/>
            <ac:spMk id="4" creationId="{BAA29A75-1305-4EDE-F984-4F891DABA454}"/>
          </ac:spMkLst>
        </pc:spChg>
        <pc:spChg chg="del">
          <ac:chgData name="Danielle Rose Valdez" userId="9d5ea31b-98fc-4eee-9e74-3fc33e5cb5f1" providerId="ADAL" clId="{7F78AD14-2521-9C43-86B3-3F53B37490D6}" dt="2024-02-18T15:33:20.429" v="5766"/>
          <ac:spMkLst>
            <pc:docMk/>
            <pc:sldMk cId="2413411382" sldId="296"/>
            <ac:spMk id="5" creationId="{3B34556C-986E-3AA8-491B-C860E5D83973}"/>
          </ac:spMkLst>
        </pc:spChg>
      </pc:sldChg>
      <pc:sldChg chg="delSp modSp mod delCm">
        <pc:chgData name="Danielle Rose Valdez" userId="9d5ea31b-98fc-4eee-9e74-3fc33e5cb5f1" providerId="ADAL" clId="{7F78AD14-2521-9C43-86B3-3F53B37490D6}" dt="2024-02-18T19:04:27.010" v="6309" actId="20577"/>
        <pc:sldMkLst>
          <pc:docMk/>
          <pc:sldMk cId="166100659" sldId="297"/>
        </pc:sldMkLst>
        <pc:spChg chg="mod">
          <ac:chgData name="Danielle Rose Valdez" userId="9d5ea31b-98fc-4eee-9e74-3fc33e5cb5f1" providerId="ADAL" clId="{7F78AD14-2521-9C43-86B3-3F53B37490D6}" dt="2024-02-18T16:14:34.509" v="5993" actId="20577"/>
          <ac:spMkLst>
            <pc:docMk/>
            <pc:sldMk cId="166100659" sldId="297"/>
            <ac:spMk id="2" creationId="{57376763-70C2-A6F8-E203-999324E842E4}"/>
          </ac:spMkLst>
        </pc:spChg>
        <pc:spChg chg="mod">
          <ac:chgData name="Danielle Rose Valdez" userId="9d5ea31b-98fc-4eee-9e74-3fc33e5cb5f1" providerId="ADAL" clId="{7F78AD14-2521-9C43-86B3-3F53B37490D6}" dt="2024-02-18T19:04:27.010" v="6309" actId="20577"/>
          <ac:spMkLst>
            <pc:docMk/>
            <pc:sldMk cId="166100659" sldId="297"/>
            <ac:spMk id="4" creationId="{5F2F5E4F-C1F9-6C75-F38E-76FCE42E5C63}"/>
          </ac:spMkLst>
        </pc:spChg>
        <pc:spChg chg="del">
          <ac:chgData name="Danielle Rose Valdez" userId="9d5ea31b-98fc-4eee-9e74-3fc33e5cb5f1" providerId="ADAL" clId="{7F78AD14-2521-9C43-86B3-3F53B37490D6}" dt="2024-02-18T15:33:20.429" v="5766"/>
          <ac:spMkLst>
            <pc:docMk/>
            <pc:sldMk cId="166100659" sldId="297"/>
            <ac:spMk id="5" creationId="{030D7417-4AF5-8D18-AB14-12AE3613E65B}"/>
          </ac:spMkLst>
        </pc:spChg>
        <pc:spChg chg="del">
          <ac:chgData name="Danielle Rose Valdez" userId="9d5ea31b-98fc-4eee-9e74-3fc33e5cb5f1" providerId="ADAL" clId="{7F78AD14-2521-9C43-86B3-3F53B37490D6}" dt="2024-02-18T15:33:20.429" v="5766"/>
          <ac:spMkLst>
            <pc:docMk/>
            <pc:sldMk cId="166100659" sldId="297"/>
            <ac:spMk id="6" creationId="{2D5B08A9-87E4-CC0F-4F8C-33FA442C41B4}"/>
          </ac:spMkLst>
        </pc:spChg>
        <pc:extLst>
          <p:ext xmlns:p="http://schemas.openxmlformats.org/presentationml/2006/main" uri="{D6D511B9-2390-475A-947B-AFAB55BFBCF1}">
            <pc226:cmChg xmlns:pc226="http://schemas.microsoft.com/office/powerpoint/2022/06/main/command" chg="del">
              <pc226:chgData name="Danielle Rose Valdez" userId="9d5ea31b-98fc-4eee-9e74-3fc33e5cb5f1" providerId="ADAL" clId="{7F78AD14-2521-9C43-86B3-3F53B37490D6}" dt="2024-02-18T16:59:51.276" v="6241"/>
              <pc2:cmMkLst xmlns:pc2="http://schemas.microsoft.com/office/powerpoint/2019/9/main/command">
                <pc:docMk/>
                <pc:sldMk cId="166100659" sldId="297"/>
                <pc2:cmMk id="{F1B9CA01-39BB-4CEF-9F1F-DB1A64E4DEA7}"/>
              </pc2:cmMkLst>
            </pc226:cmChg>
          </p:ext>
        </pc:extLst>
      </pc:sldChg>
      <pc:sldChg chg="delSp">
        <pc:chgData name="Danielle Rose Valdez" userId="9d5ea31b-98fc-4eee-9e74-3fc33e5cb5f1" providerId="ADAL" clId="{7F78AD14-2521-9C43-86B3-3F53B37490D6}" dt="2024-02-18T15:33:20.429" v="5766"/>
        <pc:sldMkLst>
          <pc:docMk/>
          <pc:sldMk cId="3592292644" sldId="298"/>
        </pc:sldMkLst>
        <pc:spChg chg="del">
          <ac:chgData name="Danielle Rose Valdez" userId="9d5ea31b-98fc-4eee-9e74-3fc33e5cb5f1" providerId="ADAL" clId="{7F78AD14-2521-9C43-86B3-3F53B37490D6}" dt="2024-02-18T15:33:20.429" v="5766"/>
          <ac:spMkLst>
            <pc:docMk/>
            <pc:sldMk cId="3592292644" sldId="298"/>
            <ac:spMk id="5" creationId="{0D92CB23-9DAA-6CB5-9494-3FBDAA0F62B3}"/>
          </ac:spMkLst>
        </pc:spChg>
        <pc:spChg chg="del">
          <ac:chgData name="Danielle Rose Valdez" userId="9d5ea31b-98fc-4eee-9e74-3fc33e5cb5f1" providerId="ADAL" clId="{7F78AD14-2521-9C43-86B3-3F53B37490D6}" dt="2024-02-18T15:33:20.429" v="5766"/>
          <ac:spMkLst>
            <pc:docMk/>
            <pc:sldMk cId="3592292644" sldId="298"/>
            <ac:spMk id="6" creationId="{954EF941-276D-7A1B-41D9-7BDAD276C66B}"/>
          </ac:spMkLst>
        </pc:spChg>
      </pc:sldChg>
      <pc:sldChg chg="delSp modSp mod modCm">
        <pc:chgData name="Danielle Rose Valdez" userId="9d5ea31b-98fc-4eee-9e74-3fc33e5cb5f1" providerId="ADAL" clId="{7F78AD14-2521-9C43-86B3-3F53B37490D6}" dt="2024-02-18T17:00:04.329" v="6245" actId="20577"/>
        <pc:sldMkLst>
          <pc:docMk/>
          <pc:sldMk cId="2715001555" sldId="299"/>
        </pc:sldMkLst>
        <pc:spChg chg="mod">
          <ac:chgData name="Danielle Rose Valdez" userId="9d5ea31b-98fc-4eee-9e74-3fc33e5cb5f1" providerId="ADAL" clId="{7F78AD14-2521-9C43-86B3-3F53B37490D6}" dt="2024-02-18T17:00:04.329" v="6245" actId="20577"/>
          <ac:spMkLst>
            <pc:docMk/>
            <pc:sldMk cId="2715001555" sldId="299"/>
            <ac:spMk id="2" creationId="{2AAB58C6-0F91-CFC5-0063-145C94255EB0}"/>
          </ac:spMkLst>
        </pc:spChg>
        <pc:spChg chg="del">
          <ac:chgData name="Danielle Rose Valdez" userId="9d5ea31b-98fc-4eee-9e74-3fc33e5cb5f1" providerId="ADAL" clId="{7F78AD14-2521-9C43-86B3-3F53B37490D6}" dt="2024-02-18T15:33:20.429" v="5766"/>
          <ac:spMkLst>
            <pc:docMk/>
            <pc:sldMk cId="2715001555" sldId="299"/>
            <ac:spMk id="5" creationId="{7D5942DB-4212-5DC1-7777-417975C63290}"/>
          </ac:spMkLst>
        </pc:spChg>
        <pc:spChg chg="del">
          <ac:chgData name="Danielle Rose Valdez" userId="9d5ea31b-98fc-4eee-9e74-3fc33e5cb5f1" providerId="ADAL" clId="{7F78AD14-2521-9C43-86B3-3F53B37490D6}" dt="2024-02-18T15:33:20.429" v="5766"/>
          <ac:spMkLst>
            <pc:docMk/>
            <pc:sldMk cId="2715001555" sldId="299"/>
            <ac:spMk id="6" creationId="{1DE67C8E-3E6E-1B46-AD5E-6E8671425E9B}"/>
          </ac:spMkLst>
        </pc:spChg>
        <pc:extLst>
          <p:ext xmlns:p="http://schemas.openxmlformats.org/presentationml/2006/main" uri="{D6D511B9-2390-475A-947B-AFAB55BFBCF1}">
            <pc226:cmChg xmlns:pc226="http://schemas.microsoft.com/office/powerpoint/2022/06/main/command" chg="mod">
              <pc226:chgData name="Danielle Rose Valdez" userId="9d5ea31b-98fc-4eee-9e74-3fc33e5cb5f1" providerId="ADAL" clId="{7F78AD14-2521-9C43-86B3-3F53B37490D6}" dt="2024-02-18T15:46:37.450" v="5823"/>
              <pc2:cmMkLst xmlns:pc2="http://schemas.microsoft.com/office/powerpoint/2019/9/main/command">
                <pc:docMk/>
                <pc:sldMk cId="2715001555" sldId="299"/>
                <pc2:cmMk id="{CE14EE50-9F24-49AC-9907-3BEE7D832839}"/>
              </pc2:cmMkLst>
              <pc226:cmRplyChg chg="add">
                <pc226:chgData name="Danielle Rose Valdez" userId="9d5ea31b-98fc-4eee-9e74-3fc33e5cb5f1" providerId="ADAL" clId="{7F78AD14-2521-9C43-86B3-3F53B37490D6}" dt="2024-02-18T15:21:49.466" v="5761"/>
                <pc2:cmRplyMkLst xmlns:pc2="http://schemas.microsoft.com/office/powerpoint/2019/9/main/command">
                  <pc:docMk/>
                  <pc:sldMk cId="2715001555" sldId="299"/>
                  <pc2:cmMk id="{CE14EE50-9F24-49AC-9907-3BEE7D832839}"/>
                  <pc2:cmRplyMk id="{79A1BEB1-2BB5-C84A-88C1-05692DFFEBC2}"/>
                </pc2:cmRplyMkLst>
              </pc226:cmRplyChg>
            </pc226:cmChg>
          </p:ext>
        </pc:extLst>
      </pc:sldChg>
      <pc:sldChg chg="addSp delSp modSp add mod">
        <pc:chgData name="Danielle Rose Valdez" userId="9d5ea31b-98fc-4eee-9e74-3fc33e5cb5f1" providerId="ADAL" clId="{7F78AD14-2521-9C43-86B3-3F53B37490D6}" dt="2024-02-18T16:48:26.712" v="6167" actId="20577"/>
        <pc:sldMkLst>
          <pc:docMk/>
          <pc:sldMk cId="4278530218" sldId="300"/>
        </pc:sldMkLst>
        <pc:spChg chg="add del mod">
          <ac:chgData name="Danielle Rose Valdez" userId="9d5ea31b-98fc-4eee-9e74-3fc33e5cb5f1" providerId="ADAL" clId="{7F78AD14-2521-9C43-86B3-3F53B37490D6}" dt="2024-02-18T15:33:29.028" v="5775"/>
          <ac:spMkLst>
            <pc:docMk/>
            <pc:sldMk cId="4278530218" sldId="300"/>
            <ac:spMk id="3" creationId="{8292FD29-1D15-0EA4-F2D6-4E1FBF5E6EE9}"/>
          </ac:spMkLst>
        </pc:spChg>
        <pc:spChg chg="mod">
          <ac:chgData name="Danielle Rose Valdez" userId="9d5ea31b-98fc-4eee-9e74-3fc33e5cb5f1" providerId="ADAL" clId="{7F78AD14-2521-9C43-86B3-3F53B37490D6}" dt="2024-02-18T16:48:26.712" v="6167" actId="20577"/>
          <ac:spMkLst>
            <pc:docMk/>
            <pc:sldMk cId="4278530218" sldId="300"/>
            <ac:spMk id="4" creationId="{002F2A69-0FF7-B647-4EC3-84C181D1DD98}"/>
          </ac:spMkLst>
        </pc:spChg>
        <pc:spChg chg="del">
          <ac:chgData name="Danielle Rose Valdez" userId="9d5ea31b-98fc-4eee-9e74-3fc33e5cb5f1" providerId="ADAL" clId="{7F78AD14-2521-9C43-86B3-3F53B37490D6}" dt="2024-02-18T15:33:20.429" v="5766"/>
          <ac:spMkLst>
            <pc:docMk/>
            <pc:sldMk cId="4278530218" sldId="300"/>
            <ac:spMk id="5" creationId="{41DC3D01-1A6A-BC7C-A155-EF710AA3F5BC}"/>
          </ac:spMkLst>
        </pc:spChg>
        <pc:spChg chg="del">
          <ac:chgData name="Danielle Rose Valdez" userId="9d5ea31b-98fc-4eee-9e74-3fc33e5cb5f1" providerId="ADAL" clId="{7F78AD14-2521-9C43-86B3-3F53B37490D6}" dt="2024-02-18T15:33:20.429" v="5766"/>
          <ac:spMkLst>
            <pc:docMk/>
            <pc:sldMk cId="4278530218" sldId="300"/>
            <ac:spMk id="6" creationId="{0B5BE76F-FCAB-2F05-2052-F46648199381}"/>
          </ac:spMkLst>
        </pc:spChg>
        <pc:spChg chg="add del mod">
          <ac:chgData name="Danielle Rose Valdez" userId="9d5ea31b-98fc-4eee-9e74-3fc33e5cb5f1" providerId="ADAL" clId="{7F78AD14-2521-9C43-86B3-3F53B37490D6}" dt="2024-02-18T15:33:27.411" v="5771"/>
          <ac:spMkLst>
            <pc:docMk/>
            <pc:sldMk cId="4278530218" sldId="300"/>
            <ac:spMk id="7" creationId="{0D3D077B-745D-925C-6B8E-ED64D48E4690}"/>
          </ac:spMkLst>
        </pc:spChg>
        <pc:spChg chg="add del mod">
          <ac:chgData name="Danielle Rose Valdez" userId="9d5ea31b-98fc-4eee-9e74-3fc33e5cb5f1" providerId="ADAL" clId="{7F78AD14-2521-9C43-86B3-3F53B37490D6}" dt="2024-02-18T15:33:28.713" v="5773"/>
          <ac:spMkLst>
            <pc:docMk/>
            <pc:sldMk cId="4278530218" sldId="300"/>
            <ac:spMk id="8" creationId="{226A2AC6-F99F-0420-E03C-FF49FD54AD09}"/>
          </ac:spMkLst>
        </pc:spChg>
        <pc:spChg chg="add del mod">
          <ac:chgData name="Danielle Rose Valdez" userId="9d5ea31b-98fc-4eee-9e74-3fc33e5cb5f1" providerId="ADAL" clId="{7F78AD14-2521-9C43-86B3-3F53B37490D6}" dt="2024-02-18T15:33:39.888" v="5778"/>
          <ac:spMkLst>
            <pc:docMk/>
            <pc:sldMk cId="4278530218" sldId="300"/>
            <ac:spMk id="9" creationId="{A9EDDF50-E24B-ADC8-FE8A-5654E557DC65}"/>
          </ac:spMkLst>
        </pc:spChg>
        <pc:spChg chg="add del mod">
          <ac:chgData name="Danielle Rose Valdez" userId="9d5ea31b-98fc-4eee-9e74-3fc33e5cb5f1" providerId="ADAL" clId="{7F78AD14-2521-9C43-86B3-3F53B37490D6}" dt="2024-02-18T15:41:39.189" v="5817"/>
          <ac:spMkLst>
            <pc:docMk/>
            <pc:sldMk cId="4278530218" sldId="300"/>
            <ac:spMk id="10" creationId="{535ACF5A-5DEF-F18F-35A8-AF91AF1965AF}"/>
          </ac:spMkLst>
        </pc:spChg>
      </pc:sldChg>
      <pc:sldChg chg="modSp add mod">
        <pc:chgData name="Danielle Rose Valdez" userId="9d5ea31b-98fc-4eee-9e74-3fc33e5cb5f1" providerId="ADAL" clId="{7F78AD14-2521-9C43-86B3-3F53B37490D6}" dt="2024-02-18T16:10:58.975" v="5958" actId="27636"/>
        <pc:sldMkLst>
          <pc:docMk/>
          <pc:sldMk cId="758429252" sldId="301"/>
        </pc:sldMkLst>
        <pc:spChg chg="mod">
          <ac:chgData name="Danielle Rose Valdez" userId="9d5ea31b-98fc-4eee-9e74-3fc33e5cb5f1" providerId="ADAL" clId="{7F78AD14-2521-9C43-86B3-3F53B37490D6}" dt="2024-02-18T16:10:58.975" v="5958" actId="27636"/>
          <ac:spMkLst>
            <pc:docMk/>
            <pc:sldMk cId="758429252" sldId="301"/>
            <ac:spMk id="4" creationId="{5DB8BC2D-9312-5854-1E62-C73AE70E6A45}"/>
          </ac:spMkLst>
        </pc:spChg>
      </pc:sldChg>
      <pc:sldChg chg="modSp add mod">
        <pc:chgData name="Danielle Rose Valdez" userId="9d5ea31b-98fc-4eee-9e74-3fc33e5cb5f1" providerId="ADAL" clId="{7F78AD14-2521-9C43-86B3-3F53B37490D6}" dt="2024-02-18T16:17:12.568" v="6017"/>
        <pc:sldMkLst>
          <pc:docMk/>
          <pc:sldMk cId="1167121753" sldId="302"/>
        </pc:sldMkLst>
        <pc:spChg chg="mod">
          <ac:chgData name="Danielle Rose Valdez" userId="9d5ea31b-98fc-4eee-9e74-3fc33e5cb5f1" providerId="ADAL" clId="{7F78AD14-2521-9C43-86B3-3F53B37490D6}" dt="2024-02-18T16:17:12.568" v="6017"/>
          <ac:spMkLst>
            <pc:docMk/>
            <pc:sldMk cId="1167121753" sldId="302"/>
            <ac:spMk id="4" creationId="{4DDF63E1-0CFB-EB0E-472D-DFFB661FDCE1}"/>
          </ac:spMkLst>
        </pc:spChg>
      </pc:sldChg>
      <pc:sldChg chg="addSp delSp modSp add mod">
        <pc:chgData name="Danielle Rose Valdez" userId="9d5ea31b-98fc-4eee-9e74-3fc33e5cb5f1" providerId="ADAL" clId="{7F78AD14-2521-9C43-86B3-3F53B37490D6}" dt="2024-02-18T16:47:43.296" v="6142" actId="20577"/>
        <pc:sldMkLst>
          <pc:docMk/>
          <pc:sldMk cId="538892026" sldId="303"/>
        </pc:sldMkLst>
        <pc:spChg chg="add del mod">
          <ac:chgData name="Danielle Rose Valdez" userId="9d5ea31b-98fc-4eee-9e74-3fc33e5cb5f1" providerId="ADAL" clId="{7F78AD14-2521-9C43-86B3-3F53B37490D6}" dt="2024-02-18T16:18:03.008" v="6037"/>
          <ac:spMkLst>
            <pc:docMk/>
            <pc:sldMk cId="538892026" sldId="303"/>
            <ac:spMk id="3" creationId="{1E0E05BF-37B3-B0CF-71D6-0E32BDAD37A6}"/>
          </ac:spMkLst>
        </pc:spChg>
        <pc:spChg chg="mod">
          <ac:chgData name="Danielle Rose Valdez" userId="9d5ea31b-98fc-4eee-9e74-3fc33e5cb5f1" providerId="ADAL" clId="{7F78AD14-2521-9C43-86B3-3F53B37490D6}" dt="2024-02-18T16:47:43.296" v="6142" actId="20577"/>
          <ac:spMkLst>
            <pc:docMk/>
            <pc:sldMk cId="538892026" sldId="303"/>
            <ac:spMk id="4" creationId="{CEFB4DAD-B5EB-1785-5D2B-3BFE9B723EDD}"/>
          </ac:spMkLst>
        </pc:spChg>
      </pc:sldChg>
    </pc:docChg>
  </pc:docChgLst>
  <pc:docChgLst>
    <pc:chgData name="Neha Priya" userId="S::npriya@purdue.edu::d8b3bc55-3be7-4790-8bd2-6adff2cd4d7e" providerId="AD" clId="Web-{507F8779-47BC-3979-63E2-93F78EB06A5C}"/>
    <pc:docChg chg="addSld delSld modSld">
      <pc:chgData name="Neha Priya" userId="S::npriya@purdue.edu::d8b3bc55-3be7-4790-8bd2-6adff2cd4d7e" providerId="AD" clId="Web-{507F8779-47BC-3979-63E2-93F78EB06A5C}" dt="2024-02-19T04:09:53.830" v="536"/>
      <pc:docMkLst>
        <pc:docMk/>
      </pc:docMkLst>
      <pc:sldChg chg="modSp">
        <pc:chgData name="Neha Priya" userId="S::npriya@purdue.edu::d8b3bc55-3be7-4790-8bd2-6adff2cd4d7e" providerId="AD" clId="Web-{507F8779-47BC-3979-63E2-93F78EB06A5C}" dt="2024-02-19T02:59:53.948" v="1" actId="14100"/>
        <pc:sldMkLst>
          <pc:docMk/>
          <pc:sldMk cId="2708108178" sldId="257"/>
        </pc:sldMkLst>
        <pc:spChg chg="mod">
          <ac:chgData name="Neha Priya" userId="S::npriya@purdue.edu::d8b3bc55-3be7-4790-8bd2-6adff2cd4d7e" providerId="AD" clId="Web-{507F8779-47BC-3979-63E2-93F78EB06A5C}" dt="2024-02-19T02:59:53.948" v="1" actId="14100"/>
          <ac:spMkLst>
            <pc:docMk/>
            <pc:sldMk cId="2708108178" sldId="257"/>
            <ac:spMk id="6" creationId="{FC3530F8-7F4D-9C6B-12C6-32F26671C83E}"/>
          </ac:spMkLst>
        </pc:spChg>
      </pc:sldChg>
      <pc:sldChg chg="modSp">
        <pc:chgData name="Neha Priya" userId="S::npriya@purdue.edu::d8b3bc55-3be7-4790-8bd2-6adff2cd4d7e" providerId="AD" clId="Web-{507F8779-47BC-3979-63E2-93F78EB06A5C}" dt="2024-02-19T03:59:05.433" v="463" actId="20577"/>
        <pc:sldMkLst>
          <pc:docMk/>
          <pc:sldMk cId="1951669153" sldId="263"/>
        </pc:sldMkLst>
        <pc:spChg chg="mod">
          <ac:chgData name="Neha Priya" userId="S::npriya@purdue.edu::d8b3bc55-3be7-4790-8bd2-6adff2cd4d7e" providerId="AD" clId="Web-{507F8779-47BC-3979-63E2-93F78EB06A5C}" dt="2024-02-19T03:59:05.433" v="463" actId="20577"/>
          <ac:spMkLst>
            <pc:docMk/>
            <pc:sldMk cId="1951669153" sldId="263"/>
            <ac:spMk id="2" creationId="{FE294DFF-FEC0-0C48-A972-9E4ED3BA9D6E}"/>
          </ac:spMkLst>
        </pc:spChg>
      </pc:sldChg>
      <pc:sldChg chg="del">
        <pc:chgData name="Neha Priya" userId="S::npriya@purdue.edu::d8b3bc55-3be7-4790-8bd2-6adff2cd4d7e" providerId="AD" clId="Web-{507F8779-47BC-3979-63E2-93F78EB06A5C}" dt="2024-02-19T04:09:53.830" v="536"/>
        <pc:sldMkLst>
          <pc:docMk/>
          <pc:sldMk cId="3460478060" sldId="267"/>
        </pc:sldMkLst>
      </pc:sldChg>
      <pc:sldChg chg="modSp">
        <pc:chgData name="Neha Priya" userId="S::npriya@purdue.edu::d8b3bc55-3be7-4790-8bd2-6adff2cd4d7e" providerId="AD" clId="Web-{507F8779-47BC-3979-63E2-93F78EB06A5C}" dt="2024-02-19T03:03:03.781" v="15" actId="1076"/>
        <pc:sldMkLst>
          <pc:docMk/>
          <pc:sldMk cId="3888686358" sldId="274"/>
        </pc:sldMkLst>
        <pc:spChg chg="mod">
          <ac:chgData name="Neha Priya" userId="S::npriya@purdue.edu::d8b3bc55-3be7-4790-8bd2-6adff2cd4d7e" providerId="AD" clId="Web-{507F8779-47BC-3979-63E2-93F78EB06A5C}" dt="2024-02-19T03:03:03.781" v="15" actId="1076"/>
          <ac:spMkLst>
            <pc:docMk/>
            <pc:sldMk cId="3888686358" sldId="274"/>
            <ac:spMk id="2" creationId="{703E47FA-1A43-0997-AE76-AC4B7E1C8D7C}"/>
          </ac:spMkLst>
        </pc:spChg>
      </pc:sldChg>
      <pc:sldChg chg="modCm">
        <pc:chgData name="Neha Priya" userId="S::npriya@purdue.edu::d8b3bc55-3be7-4790-8bd2-6adff2cd4d7e" providerId="AD" clId="Web-{507F8779-47BC-3979-63E2-93F78EB06A5C}" dt="2024-02-19T03:04:16.736" v="16"/>
        <pc:sldMkLst>
          <pc:docMk/>
          <pc:sldMk cId="4185748651" sldId="287"/>
        </pc:sldMkLst>
        <pc:extLst>
          <p:ext xmlns:p="http://schemas.openxmlformats.org/presentationml/2006/main" uri="{D6D511B9-2390-475A-947B-AFAB55BFBCF1}">
            <pc226:cmChg xmlns:pc226="http://schemas.microsoft.com/office/powerpoint/2022/06/main/command" chg="">
              <pc226:chgData name="Neha Priya" userId="S::npriya@purdue.edu::d8b3bc55-3be7-4790-8bd2-6adff2cd4d7e" providerId="AD" clId="Web-{507F8779-47BC-3979-63E2-93F78EB06A5C}" dt="2024-02-19T03:04:16.736" v="16"/>
              <pc2:cmMkLst xmlns:pc2="http://schemas.microsoft.com/office/powerpoint/2019/9/main/command">
                <pc:docMk/>
                <pc:sldMk cId="4185748651" sldId="287"/>
                <pc2:cmMk id="{0931BB4B-0467-4DBA-95F7-7CB50B70E6D1}"/>
              </pc2:cmMkLst>
              <pc226:cmRplyChg chg="add">
                <pc226:chgData name="Neha Priya" userId="S::npriya@purdue.edu::d8b3bc55-3be7-4790-8bd2-6adff2cd4d7e" providerId="AD" clId="Web-{507F8779-47BC-3979-63E2-93F78EB06A5C}" dt="2024-02-19T03:04:16.736" v="16"/>
                <pc2:cmRplyMkLst xmlns:pc2="http://schemas.microsoft.com/office/powerpoint/2019/9/main/command">
                  <pc:docMk/>
                  <pc:sldMk cId="4185748651" sldId="287"/>
                  <pc2:cmMk id="{0931BB4B-0467-4DBA-95F7-7CB50B70E6D1}"/>
                  <pc2:cmRplyMk id="{7DFD4084-E1EF-471D-9458-1E7A670A6A33}"/>
                </pc2:cmRplyMkLst>
              </pc226:cmRplyChg>
            </pc226:cmChg>
          </p:ext>
        </pc:extLst>
      </pc:sldChg>
      <pc:sldChg chg="addSp delSp modSp mod setBg">
        <pc:chgData name="Neha Priya" userId="S::npriya@purdue.edu::d8b3bc55-3be7-4790-8bd2-6adff2cd4d7e" providerId="AD" clId="Web-{507F8779-47BC-3979-63E2-93F78EB06A5C}" dt="2024-02-19T04:05:52.586" v="519" actId="1076"/>
        <pc:sldMkLst>
          <pc:docMk/>
          <pc:sldMk cId="2413411382" sldId="296"/>
        </pc:sldMkLst>
        <pc:spChg chg="mod">
          <ac:chgData name="Neha Priya" userId="S::npriya@purdue.edu::d8b3bc55-3be7-4790-8bd2-6adff2cd4d7e" providerId="AD" clId="Web-{507F8779-47BC-3979-63E2-93F78EB06A5C}" dt="2024-02-19T04:04:32.084" v="488" actId="14100"/>
          <ac:spMkLst>
            <pc:docMk/>
            <pc:sldMk cId="2413411382" sldId="296"/>
            <ac:spMk id="2" creationId="{256786FB-602A-6DCA-3F2A-675DEA9AB99F}"/>
          </ac:spMkLst>
        </pc:spChg>
        <pc:picChg chg="add del mod">
          <ac:chgData name="Neha Priya" userId="S::npriya@purdue.edu::d8b3bc55-3be7-4790-8bd2-6adff2cd4d7e" providerId="AD" clId="Web-{507F8779-47BC-3979-63E2-93F78EB06A5C}" dt="2024-02-19T04:02:39.033" v="467"/>
          <ac:picMkLst>
            <pc:docMk/>
            <pc:sldMk cId="2413411382" sldId="296"/>
            <ac:picMk id="3" creationId="{6F305A31-5601-6648-2F5A-983239ED697D}"/>
          </ac:picMkLst>
        </pc:picChg>
        <pc:picChg chg="add mod ord">
          <ac:chgData name="Neha Priya" userId="S::npriya@purdue.edu::d8b3bc55-3be7-4790-8bd2-6adff2cd4d7e" providerId="AD" clId="Web-{507F8779-47BC-3979-63E2-93F78EB06A5C}" dt="2024-02-19T04:05:52.586" v="519" actId="1076"/>
          <ac:picMkLst>
            <pc:docMk/>
            <pc:sldMk cId="2413411382" sldId="296"/>
            <ac:picMk id="6" creationId="{28A6A561-4FB5-5F8E-DCD3-82AC4C7691EE}"/>
          </ac:picMkLst>
        </pc:picChg>
        <pc:picChg chg="del">
          <ac:chgData name="Neha Priya" userId="S::npriya@purdue.edu::d8b3bc55-3be7-4790-8bd2-6adff2cd4d7e" providerId="AD" clId="Web-{507F8779-47BC-3979-63E2-93F78EB06A5C}" dt="2024-02-19T04:00:18.263" v="464"/>
          <ac:picMkLst>
            <pc:docMk/>
            <pc:sldMk cId="2413411382" sldId="296"/>
            <ac:picMk id="8" creationId="{3D041F49-3DA1-F543-C18A-3DCA2CABF219}"/>
          </ac:picMkLst>
        </pc:picChg>
        <pc:cxnChg chg="add del">
          <ac:chgData name="Neha Priya" userId="S::npriya@purdue.edu::d8b3bc55-3be7-4790-8bd2-6adff2cd4d7e" providerId="AD" clId="Web-{507F8779-47BC-3979-63E2-93F78EB06A5C}" dt="2024-02-19T04:03:32.175" v="472"/>
          <ac:cxnSpMkLst>
            <pc:docMk/>
            <pc:sldMk cId="2413411382" sldId="296"/>
            <ac:cxnSpMk id="5" creationId="{B75E3FCD-F293-DAB1-0E43-F05F04333C3D}"/>
          </ac:cxnSpMkLst>
        </pc:cxnChg>
      </pc:sldChg>
      <pc:sldChg chg="del addCm">
        <pc:chgData name="Neha Priya" userId="S::npriya@purdue.edu::d8b3bc55-3be7-4790-8bd2-6adff2cd4d7e" providerId="AD" clId="Web-{507F8779-47BC-3979-63E2-93F78EB06A5C}" dt="2024-02-19T03:09:07.902" v="17"/>
        <pc:sldMkLst>
          <pc:docMk/>
          <pc:sldMk cId="1198344950" sldId="304"/>
        </pc:sldMkLst>
        <pc:extLst>
          <p:ext xmlns:p="http://schemas.openxmlformats.org/presentationml/2006/main" uri="{D6D511B9-2390-475A-947B-AFAB55BFBCF1}">
            <pc226:cmChg xmlns:pc226="http://schemas.microsoft.com/office/powerpoint/2022/06/main/command" chg="add">
              <pc226:chgData name="Neha Priya" userId="S::npriya@purdue.edu::d8b3bc55-3be7-4790-8bd2-6adff2cd4d7e" providerId="AD" clId="Web-{507F8779-47BC-3979-63E2-93F78EB06A5C}" dt="2024-02-19T03:00:43.934" v="2"/>
              <pc2:cmMkLst xmlns:pc2="http://schemas.microsoft.com/office/powerpoint/2019/9/main/command">
                <pc:docMk/>
                <pc:sldMk cId="1198344950" sldId="304"/>
                <pc2:cmMk id="{2D2CEC3F-639D-4D9E-B103-CB58C579CC63}"/>
              </pc2:cmMkLst>
            </pc226:cmChg>
          </p:ext>
        </pc:extLst>
      </pc:sldChg>
      <pc:sldChg chg="addSp delSp modSp add replId">
        <pc:chgData name="Neha Priya" userId="S::npriya@purdue.edu::d8b3bc55-3be7-4790-8bd2-6adff2cd4d7e" providerId="AD" clId="Web-{507F8779-47BC-3979-63E2-93F78EB06A5C}" dt="2024-02-19T04:07:50.747" v="535" actId="1076"/>
        <pc:sldMkLst>
          <pc:docMk/>
          <pc:sldMk cId="1299722352" sldId="304"/>
        </pc:sldMkLst>
        <pc:spChg chg="del">
          <ac:chgData name="Neha Priya" userId="S::npriya@purdue.edu::d8b3bc55-3be7-4790-8bd2-6adff2cd4d7e" providerId="AD" clId="Web-{507F8779-47BC-3979-63E2-93F78EB06A5C}" dt="2024-02-19T03:42:41.642" v="22"/>
          <ac:spMkLst>
            <pc:docMk/>
            <pc:sldMk cId="1299722352" sldId="304"/>
            <ac:spMk id="3" creationId="{03700434-6B41-FB22-2B24-E53F6DDDB784}"/>
          </ac:spMkLst>
        </pc:spChg>
        <pc:spChg chg="del mod">
          <ac:chgData name="Neha Priya" userId="S::npriya@purdue.edu::d8b3bc55-3be7-4790-8bd2-6adff2cd4d7e" providerId="AD" clId="Web-{507F8779-47BC-3979-63E2-93F78EB06A5C}" dt="2024-02-19T03:42:36.017" v="21"/>
          <ac:spMkLst>
            <pc:docMk/>
            <pc:sldMk cId="1299722352" sldId="304"/>
            <ac:spMk id="4" creationId="{6CFB388B-2B96-8A5A-AB30-50ECE4525A0D}"/>
          </ac:spMkLst>
        </pc:spChg>
        <pc:spChg chg="add del mod">
          <ac:chgData name="Neha Priya" userId="S::npriya@purdue.edu::d8b3bc55-3be7-4790-8bd2-6adff2cd4d7e" providerId="AD" clId="Web-{507F8779-47BC-3979-63E2-93F78EB06A5C}" dt="2024-02-19T03:42:47.127" v="24"/>
          <ac:spMkLst>
            <pc:docMk/>
            <pc:sldMk cId="1299722352" sldId="304"/>
            <ac:spMk id="6" creationId="{43753315-470E-1B50-E0F4-606AB51255D4}"/>
          </ac:spMkLst>
        </pc:spChg>
        <pc:spChg chg="add del mod">
          <ac:chgData name="Neha Priya" userId="S::npriya@purdue.edu::d8b3bc55-3be7-4790-8bd2-6adff2cd4d7e" providerId="AD" clId="Web-{507F8779-47BC-3979-63E2-93F78EB06A5C}" dt="2024-02-19T03:42:46.221" v="23"/>
          <ac:spMkLst>
            <pc:docMk/>
            <pc:sldMk cId="1299722352" sldId="304"/>
            <ac:spMk id="8" creationId="{86A8A6B7-19FD-8FAB-4AA3-40C90370CC8E}"/>
          </ac:spMkLst>
        </pc:spChg>
        <pc:spChg chg="add del mod">
          <ac:chgData name="Neha Priya" userId="S::npriya@purdue.edu::d8b3bc55-3be7-4790-8bd2-6adff2cd4d7e" providerId="AD" clId="Web-{507F8779-47BC-3979-63E2-93F78EB06A5C}" dt="2024-02-19T03:45:03.230" v="37"/>
          <ac:spMkLst>
            <pc:docMk/>
            <pc:sldMk cId="1299722352" sldId="304"/>
            <ac:spMk id="13" creationId="{C53DBAA7-3C2E-461C-2792-CDE8C468CBC1}"/>
          </ac:spMkLst>
        </pc:spChg>
        <pc:spChg chg="add mod">
          <ac:chgData name="Neha Priya" userId="S::npriya@purdue.edu::d8b3bc55-3be7-4790-8bd2-6adff2cd4d7e" providerId="AD" clId="Web-{507F8779-47BC-3979-63E2-93F78EB06A5C}" dt="2024-02-19T03:57:47.508" v="435" actId="1076"/>
          <ac:spMkLst>
            <pc:docMk/>
            <pc:sldMk cId="1299722352" sldId="304"/>
            <ac:spMk id="14" creationId="{AF90D4E4-F43C-67D3-7954-82565B1AA66B}"/>
          </ac:spMkLst>
        </pc:spChg>
        <pc:spChg chg="add mod">
          <ac:chgData name="Neha Priya" userId="S::npriya@purdue.edu::d8b3bc55-3be7-4790-8bd2-6adff2cd4d7e" providerId="AD" clId="Web-{507F8779-47BC-3979-63E2-93F78EB06A5C}" dt="2024-02-19T03:57:47.524" v="437" actId="1076"/>
          <ac:spMkLst>
            <pc:docMk/>
            <pc:sldMk cId="1299722352" sldId="304"/>
            <ac:spMk id="16" creationId="{936B3904-F922-68A5-5AD7-32BA3B50B3F5}"/>
          </ac:spMkLst>
        </pc:spChg>
        <pc:spChg chg="add mod">
          <ac:chgData name="Neha Priya" userId="S::npriya@purdue.edu::d8b3bc55-3be7-4790-8bd2-6adff2cd4d7e" providerId="AD" clId="Web-{507F8779-47BC-3979-63E2-93F78EB06A5C}" dt="2024-02-19T03:57:47.570" v="445" actId="1076"/>
          <ac:spMkLst>
            <pc:docMk/>
            <pc:sldMk cId="1299722352" sldId="304"/>
            <ac:spMk id="24" creationId="{37C6773E-1046-6547-F500-2FABD4643342}"/>
          </ac:spMkLst>
        </pc:spChg>
        <pc:spChg chg="add mod">
          <ac:chgData name="Neha Priya" userId="S::npriya@purdue.edu::d8b3bc55-3be7-4790-8bd2-6adff2cd4d7e" providerId="AD" clId="Web-{507F8779-47BC-3979-63E2-93F78EB06A5C}" dt="2024-02-19T03:57:47.586" v="446" actId="1076"/>
          <ac:spMkLst>
            <pc:docMk/>
            <pc:sldMk cId="1299722352" sldId="304"/>
            <ac:spMk id="25" creationId="{E476D3FE-B5FE-2593-B603-3848152CBB13}"/>
          </ac:spMkLst>
        </pc:spChg>
        <pc:picChg chg="add mod">
          <ac:chgData name="Neha Priya" userId="S::npriya@purdue.edu::d8b3bc55-3be7-4790-8bd2-6adff2cd4d7e" providerId="AD" clId="Web-{507F8779-47BC-3979-63E2-93F78EB06A5C}" dt="2024-02-19T03:57:47.492" v="432" actId="1076"/>
          <ac:picMkLst>
            <pc:docMk/>
            <pc:sldMk cId="1299722352" sldId="304"/>
            <ac:picMk id="9" creationId="{87E06B81-DF91-20C4-2F80-B5120356F43B}"/>
          </ac:picMkLst>
        </pc:picChg>
        <pc:picChg chg="add del mod">
          <ac:chgData name="Neha Priya" userId="S::npriya@purdue.edu::d8b3bc55-3be7-4790-8bd2-6adff2cd4d7e" providerId="AD" clId="Web-{507F8779-47BC-3979-63E2-93F78EB06A5C}" dt="2024-02-19T03:46:55.531" v="117"/>
          <ac:picMkLst>
            <pc:docMk/>
            <pc:sldMk cId="1299722352" sldId="304"/>
            <ac:picMk id="10" creationId="{E53EDA5F-1B35-F61E-86CD-A53BDA7B02A3}"/>
          </ac:picMkLst>
        </pc:picChg>
        <pc:picChg chg="add mod">
          <ac:chgData name="Neha Priya" userId="S::npriya@purdue.edu::d8b3bc55-3be7-4790-8bd2-6adff2cd4d7e" providerId="AD" clId="Web-{507F8779-47BC-3979-63E2-93F78EB06A5C}" dt="2024-02-19T03:57:47.492" v="433" actId="1076"/>
          <ac:picMkLst>
            <pc:docMk/>
            <pc:sldMk cId="1299722352" sldId="304"/>
            <ac:picMk id="11" creationId="{DDD23BEE-F12A-F5CA-5B08-5906AE4F50EC}"/>
          </ac:picMkLst>
        </pc:picChg>
        <pc:picChg chg="add mod">
          <ac:chgData name="Neha Priya" userId="S::npriya@purdue.edu::d8b3bc55-3be7-4790-8bd2-6adff2cd4d7e" providerId="AD" clId="Web-{507F8779-47BC-3979-63E2-93F78EB06A5C}" dt="2024-02-19T04:07:43.512" v="528" actId="1076"/>
          <ac:picMkLst>
            <pc:docMk/>
            <pc:sldMk cId="1299722352" sldId="304"/>
            <ac:picMk id="12" creationId="{0D830E1E-03D9-818F-C223-5436253D8E4A}"/>
          </ac:picMkLst>
        </pc:picChg>
        <pc:picChg chg="add mod">
          <ac:chgData name="Neha Priya" userId="S::npriya@purdue.edu::d8b3bc55-3be7-4790-8bd2-6adff2cd4d7e" providerId="AD" clId="Web-{507F8779-47BC-3979-63E2-93F78EB06A5C}" dt="2024-02-19T03:57:47.524" v="436" actId="1076"/>
          <ac:picMkLst>
            <pc:docMk/>
            <pc:sldMk cId="1299722352" sldId="304"/>
            <ac:picMk id="15" creationId="{965A64DA-DD57-05BD-F18A-D76214A52BAD}"/>
          </ac:picMkLst>
        </pc:picChg>
        <pc:picChg chg="add mod">
          <ac:chgData name="Neha Priya" userId="S::npriya@purdue.edu::d8b3bc55-3be7-4790-8bd2-6adff2cd4d7e" providerId="AD" clId="Web-{507F8779-47BC-3979-63E2-93F78EB06A5C}" dt="2024-02-19T04:07:50.715" v="529" actId="1076"/>
          <ac:picMkLst>
            <pc:docMk/>
            <pc:sldMk cId="1299722352" sldId="304"/>
            <ac:picMk id="17" creationId="{0D260221-F4E9-0E15-8891-EB989C074E19}"/>
          </ac:picMkLst>
        </pc:picChg>
        <pc:picChg chg="add mod">
          <ac:chgData name="Neha Priya" userId="S::npriya@purdue.edu::d8b3bc55-3be7-4790-8bd2-6adff2cd4d7e" providerId="AD" clId="Web-{507F8779-47BC-3979-63E2-93F78EB06A5C}" dt="2024-02-19T04:07:50.715" v="530" actId="1076"/>
          <ac:picMkLst>
            <pc:docMk/>
            <pc:sldMk cId="1299722352" sldId="304"/>
            <ac:picMk id="18" creationId="{8BF733CE-EE9E-D0BB-1D4C-3E2ACBF7A7F4}"/>
          </ac:picMkLst>
        </pc:picChg>
        <pc:picChg chg="add mod">
          <ac:chgData name="Neha Priya" userId="S::npriya@purdue.edu::d8b3bc55-3be7-4790-8bd2-6adff2cd4d7e" providerId="AD" clId="Web-{507F8779-47BC-3979-63E2-93F78EB06A5C}" dt="2024-02-19T04:07:50.731" v="531" actId="1076"/>
          <ac:picMkLst>
            <pc:docMk/>
            <pc:sldMk cId="1299722352" sldId="304"/>
            <ac:picMk id="19" creationId="{503FBC67-DFBC-9363-59D0-FC45BC478F97}"/>
          </ac:picMkLst>
        </pc:picChg>
        <pc:picChg chg="add mod">
          <ac:chgData name="Neha Priya" userId="S::npriya@purdue.edu::d8b3bc55-3be7-4790-8bd2-6adff2cd4d7e" providerId="AD" clId="Web-{507F8779-47BC-3979-63E2-93F78EB06A5C}" dt="2024-02-19T04:07:50.731" v="532" actId="1076"/>
          <ac:picMkLst>
            <pc:docMk/>
            <pc:sldMk cId="1299722352" sldId="304"/>
            <ac:picMk id="20" creationId="{38C10FF6-27C7-59DD-515A-276B6E74B8E9}"/>
          </ac:picMkLst>
        </pc:picChg>
        <pc:picChg chg="add mod">
          <ac:chgData name="Neha Priya" userId="S::npriya@purdue.edu::d8b3bc55-3be7-4790-8bd2-6adff2cd4d7e" providerId="AD" clId="Web-{507F8779-47BC-3979-63E2-93F78EB06A5C}" dt="2024-02-19T04:07:50.731" v="533" actId="1076"/>
          <ac:picMkLst>
            <pc:docMk/>
            <pc:sldMk cId="1299722352" sldId="304"/>
            <ac:picMk id="21" creationId="{09E8D0CD-1E5B-5F9B-9137-8301B351FABC}"/>
          </ac:picMkLst>
        </pc:picChg>
        <pc:picChg chg="add mod">
          <ac:chgData name="Neha Priya" userId="S::npriya@purdue.edu::d8b3bc55-3be7-4790-8bd2-6adff2cd4d7e" providerId="AD" clId="Web-{507F8779-47BC-3979-63E2-93F78EB06A5C}" dt="2024-02-19T04:07:50.747" v="534" actId="1076"/>
          <ac:picMkLst>
            <pc:docMk/>
            <pc:sldMk cId="1299722352" sldId="304"/>
            <ac:picMk id="22" creationId="{8765D9E5-87C1-6318-4E70-1BD6DF29359F}"/>
          </ac:picMkLst>
        </pc:picChg>
        <pc:picChg chg="add mod">
          <ac:chgData name="Neha Priya" userId="S::npriya@purdue.edu::d8b3bc55-3be7-4790-8bd2-6adff2cd4d7e" providerId="AD" clId="Web-{507F8779-47BC-3979-63E2-93F78EB06A5C}" dt="2024-02-19T04:07:50.747" v="535" actId="1076"/>
          <ac:picMkLst>
            <pc:docMk/>
            <pc:sldMk cId="1299722352" sldId="304"/>
            <ac:picMk id="23" creationId="{97655E1C-F31C-C972-D91A-D832910AF2EA}"/>
          </ac:picMkLst>
        </pc:picChg>
        <pc:cxnChg chg="add mod">
          <ac:chgData name="Neha Priya" userId="S::npriya@purdue.edu::d8b3bc55-3be7-4790-8bd2-6adff2cd4d7e" providerId="AD" clId="Web-{507F8779-47BC-3979-63E2-93F78EB06A5C}" dt="2024-02-19T03:58:37.057" v="457" actId="1076"/>
          <ac:cxnSpMkLst>
            <pc:docMk/>
            <pc:sldMk cId="1299722352" sldId="304"/>
            <ac:cxnSpMk id="26" creationId="{F81FA9E9-FD2A-DD9D-D925-142174626C2F}"/>
          </ac:cxnSpMkLst>
        </pc:cxnChg>
        <pc:cxnChg chg="add mod">
          <ac:chgData name="Neha Priya" userId="S::npriya@purdue.edu::d8b3bc55-3be7-4790-8bd2-6adff2cd4d7e" providerId="AD" clId="Web-{507F8779-47BC-3979-63E2-93F78EB06A5C}" dt="2024-02-19T03:58:37.072" v="458" actId="1076"/>
          <ac:cxnSpMkLst>
            <pc:docMk/>
            <pc:sldMk cId="1299722352" sldId="304"/>
            <ac:cxnSpMk id="27" creationId="{89365194-45BE-C21A-0874-1FF9E8E5D6FD}"/>
          </ac:cxnSpMkLst>
        </pc:cxnChg>
        <pc:cxnChg chg="add mod">
          <ac:chgData name="Neha Priya" userId="S::npriya@purdue.edu::d8b3bc55-3be7-4790-8bd2-6adff2cd4d7e" providerId="AD" clId="Web-{507F8779-47BC-3979-63E2-93F78EB06A5C}" dt="2024-02-19T03:58:37.072" v="459" actId="1076"/>
          <ac:cxnSpMkLst>
            <pc:docMk/>
            <pc:sldMk cId="1299722352" sldId="304"/>
            <ac:cxnSpMk id="28" creationId="{609B119F-2168-4CEE-2829-CC26E9FE6026}"/>
          </ac:cxnSpMkLst>
        </pc:cxnChg>
      </pc:sldChg>
    </pc:docChg>
  </pc:docChgLst>
  <pc:docChgLst>
    <pc:chgData name="Saiteja Ravikiran Singaru" userId="bf1fe871-b306-4ae2-9ef4-d8cc2e579348" providerId="ADAL" clId="{345C4EB1-4E19-4A93-8705-09CE0700BE2C}"/>
    <pc:docChg chg="undo custSel addSld modSld sldOrd">
      <pc:chgData name="Saiteja Ravikiran Singaru" userId="bf1fe871-b306-4ae2-9ef4-d8cc2e579348" providerId="ADAL" clId="{345C4EB1-4E19-4A93-8705-09CE0700BE2C}" dt="2024-02-17T21:08:52.274" v="1151" actId="14100"/>
      <pc:docMkLst>
        <pc:docMk/>
      </pc:docMkLst>
      <pc:sldChg chg="addSp modSp mod delCm">
        <pc:chgData name="Saiteja Ravikiran Singaru" userId="bf1fe871-b306-4ae2-9ef4-d8cc2e579348" providerId="ADAL" clId="{345C4EB1-4E19-4A93-8705-09CE0700BE2C}" dt="2024-02-17T21:08:52.274" v="1151" actId="14100"/>
        <pc:sldMkLst>
          <pc:docMk/>
          <pc:sldMk cId="3888686358" sldId="274"/>
        </pc:sldMkLst>
        <pc:spChg chg="mod">
          <ac:chgData name="Saiteja Ravikiran Singaru" userId="bf1fe871-b306-4ae2-9ef4-d8cc2e579348" providerId="ADAL" clId="{345C4EB1-4E19-4A93-8705-09CE0700BE2C}" dt="2024-02-17T20:11:02.410" v="53" actId="14100"/>
          <ac:spMkLst>
            <pc:docMk/>
            <pc:sldMk cId="3888686358" sldId="274"/>
            <ac:spMk id="2" creationId="{703E47FA-1A43-0997-AE76-AC4B7E1C8D7C}"/>
          </ac:spMkLst>
        </pc:spChg>
        <pc:picChg chg="add mod">
          <ac:chgData name="Saiteja Ravikiran Singaru" userId="bf1fe871-b306-4ae2-9ef4-d8cc2e579348" providerId="ADAL" clId="{345C4EB1-4E19-4A93-8705-09CE0700BE2C}" dt="2024-02-17T21:08:52.274" v="1151" actId="14100"/>
          <ac:picMkLst>
            <pc:docMk/>
            <pc:sldMk cId="3888686358" sldId="274"/>
            <ac:picMk id="3" creationId="{DDAE207C-9F4E-0BE0-57E3-80BD2BD8F98B}"/>
          </ac:picMkLst>
        </pc:picChg>
        <pc:extLst>
          <p:ext xmlns:p="http://schemas.openxmlformats.org/presentationml/2006/main" uri="{D6D511B9-2390-475A-947B-AFAB55BFBCF1}">
            <pc226:cmChg xmlns:pc226="http://schemas.microsoft.com/office/powerpoint/2022/06/main/command" chg="del">
              <pc226:chgData name="Saiteja Ravikiran Singaru" userId="bf1fe871-b306-4ae2-9ef4-d8cc2e579348" providerId="ADAL" clId="{345C4EB1-4E19-4A93-8705-09CE0700BE2C}" dt="2024-02-17T20:07:22.277" v="3"/>
              <pc2:cmMkLst xmlns:pc2="http://schemas.microsoft.com/office/powerpoint/2019/9/main/command">
                <pc:docMk/>
                <pc:sldMk cId="3888686358" sldId="274"/>
                <pc2:cmMk id="{07A328B5-94C8-294D-89F4-02CA8511AE4A}"/>
              </pc2:cmMkLst>
            </pc226:cmChg>
          </p:ext>
        </pc:extLst>
      </pc:sldChg>
      <pc:sldChg chg="modSp mod ord">
        <pc:chgData name="Saiteja Ravikiran Singaru" userId="bf1fe871-b306-4ae2-9ef4-d8cc2e579348" providerId="ADAL" clId="{345C4EB1-4E19-4A93-8705-09CE0700BE2C}" dt="2024-02-17T20:56:25.935" v="1122"/>
        <pc:sldMkLst>
          <pc:docMk/>
          <pc:sldMk cId="3155704069" sldId="278"/>
        </pc:sldMkLst>
        <pc:spChg chg="mod">
          <ac:chgData name="Saiteja Ravikiran Singaru" userId="bf1fe871-b306-4ae2-9ef4-d8cc2e579348" providerId="ADAL" clId="{345C4EB1-4E19-4A93-8705-09CE0700BE2C}" dt="2024-02-17T20:56:25.935" v="1122"/>
          <ac:spMkLst>
            <pc:docMk/>
            <pc:sldMk cId="3155704069" sldId="278"/>
            <ac:spMk id="2" creationId="{C90FC4F0-5AEE-A5F9-4FB6-AF183CB4A670}"/>
          </ac:spMkLst>
        </pc:spChg>
        <pc:spChg chg="mod">
          <ac:chgData name="Saiteja Ravikiran Singaru" userId="bf1fe871-b306-4ae2-9ef4-d8cc2e579348" providerId="ADAL" clId="{345C4EB1-4E19-4A93-8705-09CE0700BE2C}" dt="2024-02-17T20:56:09.213" v="1121" actId="21"/>
          <ac:spMkLst>
            <pc:docMk/>
            <pc:sldMk cId="3155704069" sldId="278"/>
            <ac:spMk id="3" creationId="{1DC44657-716C-8A79-81B4-AB3BBA61460A}"/>
          </ac:spMkLst>
        </pc:spChg>
      </pc:sldChg>
      <pc:sldChg chg="modSp mod">
        <pc:chgData name="Saiteja Ravikiran Singaru" userId="bf1fe871-b306-4ae2-9ef4-d8cc2e579348" providerId="ADAL" clId="{345C4EB1-4E19-4A93-8705-09CE0700BE2C}" dt="2024-02-17T20:55:17.666" v="1099" actId="20577"/>
        <pc:sldMkLst>
          <pc:docMk/>
          <pc:sldMk cId="2918205853" sldId="281"/>
        </pc:sldMkLst>
        <pc:spChg chg="mod">
          <ac:chgData name="Saiteja Ravikiran Singaru" userId="bf1fe871-b306-4ae2-9ef4-d8cc2e579348" providerId="ADAL" clId="{345C4EB1-4E19-4A93-8705-09CE0700BE2C}" dt="2024-02-17T20:55:17.666" v="1099" actId="20577"/>
          <ac:spMkLst>
            <pc:docMk/>
            <pc:sldMk cId="2918205853" sldId="281"/>
            <ac:spMk id="2" creationId="{0A894D21-3F92-EE66-0864-287BD56876D5}"/>
          </ac:spMkLst>
        </pc:spChg>
      </pc:sldChg>
      <pc:sldChg chg="modSp new mod ord">
        <pc:chgData name="Saiteja Ravikiran Singaru" userId="bf1fe871-b306-4ae2-9ef4-d8cc2e579348" providerId="ADAL" clId="{345C4EB1-4E19-4A93-8705-09CE0700BE2C}" dt="2024-02-17T20:31:18.233" v="695" actId="20577"/>
        <pc:sldMkLst>
          <pc:docMk/>
          <pc:sldMk cId="1079427991" sldId="291"/>
        </pc:sldMkLst>
        <pc:spChg chg="mod">
          <ac:chgData name="Saiteja Ravikiran Singaru" userId="bf1fe871-b306-4ae2-9ef4-d8cc2e579348" providerId="ADAL" clId="{345C4EB1-4E19-4A93-8705-09CE0700BE2C}" dt="2024-02-17T20:08:51.110" v="29" actId="20577"/>
          <ac:spMkLst>
            <pc:docMk/>
            <pc:sldMk cId="1079427991" sldId="291"/>
            <ac:spMk id="2" creationId="{21282DC0-471B-799B-8102-922C0230C476}"/>
          </ac:spMkLst>
        </pc:spChg>
        <pc:spChg chg="mod">
          <ac:chgData name="Saiteja Ravikiran Singaru" userId="bf1fe871-b306-4ae2-9ef4-d8cc2e579348" providerId="ADAL" clId="{345C4EB1-4E19-4A93-8705-09CE0700BE2C}" dt="2024-02-17T20:11:31.690" v="80" actId="20577"/>
          <ac:spMkLst>
            <pc:docMk/>
            <pc:sldMk cId="1079427991" sldId="291"/>
            <ac:spMk id="3" creationId="{CE665220-988A-7DAC-82BB-D4D0E739B07B}"/>
          </ac:spMkLst>
        </pc:spChg>
        <pc:spChg chg="mod">
          <ac:chgData name="Saiteja Ravikiran Singaru" userId="bf1fe871-b306-4ae2-9ef4-d8cc2e579348" providerId="ADAL" clId="{345C4EB1-4E19-4A93-8705-09CE0700BE2C}" dt="2024-02-17T20:31:18.233" v="695" actId="20577"/>
          <ac:spMkLst>
            <pc:docMk/>
            <pc:sldMk cId="1079427991" sldId="291"/>
            <ac:spMk id="4" creationId="{45EE42D1-B5AC-0098-5737-CE84A73DDFC4}"/>
          </ac:spMkLst>
        </pc:spChg>
      </pc:sldChg>
      <pc:sldChg chg="modSp new mod">
        <pc:chgData name="Saiteja Ravikiran Singaru" userId="bf1fe871-b306-4ae2-9ef4-d8cc2e579348" providerId="ADAL" clId="{345C4EB1-4E19-4A93-8705-09CE0700BE2C}" dt="2024-02-17T20:45:40.778" v="1070" actId="20577"/>
        <pc:sldMkLst>
          <pc:docMk/>
          <pc:sldMk cId="3703162788" sldId="292"/>
        </pc:sldMkLst>
        <pc:spChg chg="mod">
          <ac:chgData name="Saiteja Ravikiran Singaru" userId="bf1fe871-b306-4ae2-9ef4-d8cc2e579348" providerId="ADAL" clId="{345C4EB1-4E19-4A93-8705-09CE0700BE2C}" dt="2024-02-17T20:35:39.361" v="709" actId="313"/>
          <ac:spMkLst>
            <pc:docMk/>
            <pc:sldMk cId="3703162788" sldId="292"/>
            <ac:spMk id="2" creationId="{7019DCA0-FFD2-AC36-C018-58D7BD1EDC24}"/>
          </ac:spMkLst>
        </pc:spChg>
        <pc:spChg chg="mod">
          <ac:chgData name="Saiteja Ravikiran Singaru" userId="bf1fe871-b306-4ae2-9ef4-d8cc2e579348" providerId="ADAL" clId="{345C4EB1-4E19-4A93-8705-09CE0700BE2C}" dt="2024-02-17T20:39:07.847" v="741" actId="122"/>
          <ac:spMkLst>
            <pc:docMk/>
            <pc:sldMk cId="3703162788" sldId="292"/>
            <ac:spMk id="3" creationId="{1F0A31ED-A6DD-29C8-43BA-A8BD2F57AED8}"/>
          </ac:spMkLst>
        </pc:spChg>
        <pc:spChg chg="mod">
          <ac:chgData name="Saiteja Ravikiran Singaru" userId="bf1fe871-b306-4ae2-9ef4-d8cc2e579348" providerId="ADAL" clId="{345C4EB1-4E19-4A93-8705-09CE0700BE2C}" dt="2024-02-17T20:45:40.778" v="1070" actId="20577"/>
          <ac:spMkLst>
            <pc:docMk/>
            <pc:sldMk cId="3703162788" sldId="292"/>
            <ac:spMk id="4" creationId="{9FE8EEB4-DCEE-7B32-0BE2-8CA76AFCE9CC}"/>
          </ac:spMkLst>
        </pc:spChg>
      </pc:sldChg>
      <pc:sldChg chg="modSp new mod">
        <pc:chgData name="Saiteja Ravikiran Singaru" userId="bf1fe871-b306-4ae2-9ef4-d8cc2e579348" providerId="ADAL" clId="{345C4EB1-4E19-4A93-8705-09CE0700BE2C}" dt="2024-02-17T20:56:48.773" v="1148" actId="20577"/>
        <pc:sldMkLst>
          <pc:docMk/>
          <pc:sldMk cId="969585589" sldId="293"/>
        </pc:sldMkLst>
        <pc:spChg chg="mod">
          <ac:chgData name="Saiteja Ravikiran Singaru" userId="bf1fe871-b306-4ae2-9ef4-d8cc2e579348" providerId="ADAL" clId="{345C4EB1-4E19-4A93-8705-09CE0700BE2C}" dt="2024-02-17T20:56:48.773" v="1148" actId="20577"/>
          <ac:spMkLst>
            <pc:docMk/>
            <pc:sldMk cId="969585589" sldId="293"/>
            <ac:spMk id="2" creationId="{7F9A2205-9341-EC9A-2013-E37640A12F24}"/>
          </ac:spMkLst>
        </pc:spChg>
      </pc:sldChg>
    </pc:docChg>
  </pc:docChgLst>
  <pc:docChgLst>
    <pc:chgData name="Guest User" userId="S::urn:spo:anon#332f6faf5edbf2c5b1af2dfc3b9696ee4fa865755be9dda83c36e7d580d80ee8::" providerId="AD" clId="Web-{8C07F16E-DE5E-AF8B-5053-F5AF861FF488}"/>
    <pc:docChg chg="modSld">
      <pc:chgData name="Guest User" userId="S::urn:spo:anon#332f6faf5edbf2c5b1af2dfc3b9696ee4fa865755be9dda83c36e7d580d80ee8::" providerId="AD" clId="Web-{8C07F16E-DE5E-AF8B-5053-F5AF861FF488}" dt="2024-02-17T21:54:54.347" v="105" actId="20577"/>
      <pc:docMkLst>
        <pc:docMk/>
      </pc:docMkLst>
      <pc:sldChg chg="addSp delSp modSp">
        <pc:chgData name="Guest User" userId="S::urn:spo:anon#332f6faf5edbf2c5b1af2dfc3b9696ee4fa865755be9dda83c36e7d580d80ee8::" providerId="AD" clId="Web-{8C07F16E-DE5E-AF8B-5053-F5AF861FF488}" dt="2024-02-17T21:44:42.553" v="29" actId="1076"/>
        <pc:sldMkLst>
          <pc:docMk/>
          <pc:sldMk cId="3814848316" sldId="273"/>
        </pc:sldMkLst>
        <pc:spChg chg="mod">
          <ac:chgData name="Guest User" userId="S::urn:spo:anon#332f6faf5edbf2c5b1af2dfc3b9696ee4fa865755be9dda83c36e7d580d80ee8::" providerId="AD" clId="Web-{8C07F16E-DE5E-AF8B-5053-F5AF861FF488}" dt="2024-02-17T21:15:14.770" v="0" actId="20577"/>
          <ac:spMkLst>
            <pc:docMk/>
            <pc:sldMk cId="3814848316" sldId="273"/>
            <ac:spMk id="4" creationId="{4E35223F-D468-DEE3-6183-9677609AF8C7}"/>
          </ac:spMkLst>
        </pc:spChg>
        <pc:picChg chg="add mod">
          <ac:chgData name="Guest User" userId="S::urn:spo:anon#332f6faf5edbf2c5b1af2dfc3b9696ee4fa865755be9dda83c36e7d580d80ee8::" providerId="AD" clId="Web-{8C07F16E-DE5E-AF8B-5053-F5AF861FF488}" dt="2024-02-17T21:44:42.553" v="29" actId="1076"/>
          <ac:picMkLst>
            <pc:docMk/>
            <pc:sldMk cId="3814848316" sldId="273"/>
            <ac:picMk id="7" creationId="{0C177111-15C6-DC96-8CD5-2B49505B7ED8}"/>
          </ac:picMkLst>
        </pc:picChg>
        <pc:picChg chg="add del mod">
          <ac:chgData name="Guest User" userId="S::urn:spo:anon#332f6faf5edbf2c5b1af2dfc3b9696ee4fa865755be9dda83c36e7d580d80ee8::" providerId="AD" clId="Web-{8C07F16E-DE5E-AF8B-5053-F5AF861FF488}" dt="2024-02-17T21:43:00.098" v="16"/>
          <ac:picMkLst>
            <pc:docMk/>
            <pc:sldMk cId="3814848316" sldId="273"/>
            <ac:picMk id="8" creationId="{FA7C84DE-D418-088B-0D73-26ED8F19F261}"/>
          </ac:picMkLst>
        </pc:picChg>
        <pc:picChg chg="add mod">
          <ac:chgData name="Guest User" userId="S::urn:spo:anon#332f6faf5edbf2c5b1af2dfc3b9696ee4fa865755be9dda83c36e7d580d80ee8::" providerId="AD" clId="Web-{8C07F16E-DE5E-AF8B-5053-F5AF861FF488}" dt="2024-02-17T21:43:29.318" v="19" actId="1076"/>
          <ac:picMkLst>
            <pc:docMk/>
            <pc:sldMk cId="3814848316" sldId="273"/>
            <ac:picMk id="9" creationId="{67BCA0A5-EAF6-BE91-9BD6-8AF3987AB734}"/>
          </ac:picMkLst>
        </pc:picChg>
        <pc:picChg chg="add mod">
          <ac:chgData name="Guest User" userId="S::urn:spo:anon#332f6faf5edbf2c5b1af2dfc3b9696ee4fa865755be9dda83c36e7d580d80ee8::" providerId="AD" clId="Web-{8C07F16E-DE5E-AF8B-5053-F5AF861FF488}" dt="2024-02-17T21:44:36.960" v="28" actId="1076"/>
          <ac:picMkLst>
            <pc:docMk/>
            <pc:sldMk cId="3814848316" sldId="273"/>
            <ac:picMk id="10" creationId="{C051FE2D-0C09-DE4D-445B-67F5D56907B8}"/>
          </ac:picMkLst>
        </pc:picChg>
        <pc:picChg chg="add mod">
          <ac:chgData name="Guest User" userId="S::urn:spo:anon#332f6faf5edbf2c5b1af2dfc3b9696ee4fa865755be9dda83c36e7d580d80ee8::" providerId="AD" clId="Web-{8C07F16E-DE5E-AF8B-5053-F5AF861FF488}" dt="2024-02-17T21:44:32.991" v="27" actId="1076"/>
          <ac:picMkLst>
            <pc:docMk/>
            <pc:sldMk cId="3814848316" sldId="273"/>
            <ac:picMk id="11" creationId="{5251762A-4963-F9D6-21D1-4398F27A8B04}"/>
          </ac:picMkLst>
        </pc:picChg>
      </pc:sldChg>
      <pc:sldChg chg="modSp">
        <pc:chgData name="Guest User" userId="S::urn:spo:anon#332f6faf5edbf2c5b1af2dfc3b9696ee4fa865755be9dda83c36e7d580d80ee8::" providerId="AD" clId="Web-{8C07F16E-DE5E-AF8B-5053-F5AF861FF488}" dt="2024-02-17T21:54:54.347" v="105" actId="20577"/>
        <pc:sldMkLst>
          <pc:docMk/>
          <pc:sldMk cId="4040153208" sldId="280"/>
        </pc:sldMkLst>
        <pc:spChg chg="mod">
          <ac:chgData name="Guest User" userId="S::urn:spo:anon#332f6faf5edbf2c5b1af2dfc3b9696ee4fa865755be9dda83c36e7d580d80ee8::" providerId="AD" clId="Web-{8C07F16E-DE5E-AF8B-5053-F5AF861FF488}" dt="2024-02-17T21:54:54.347" v="105" actId="20577"/>
          <ac:spMkLst>
            <pc:docMk/>
            <pc:sldMk cId="4040153208" sldId="280"/>
            <ac:spMk id="4" creationId="{0AF0FB61-8E82-6CA9-E875-BDF52ED147C5}"/>
          </ac:spMkLst>
        </pc:spChg>
      </pc:sldChg>
      <pc:sldChg chg="addSp delSp modSp">
        <pc:chgData name="Guest User" userId="S::urn:spo:anon#332f6faf5edbf2c5b1af2dfc3b9696ee4fa865755be9dda83c36e7d580d80ee8::" providerId="AD" clId="Web-{8C07F16E-DE5E-AF8B-5053-F5AF861FF488}" dt="2024-02-17T21:53:10.376" v="101" actId="1076"/>
        <pc:sldMkLst>
          <pc:docMk/>
          <pc:sldMk cId="2918205853" sldId="281"/>
        </pc:sldMkLst>
        <pc:spChg chg="mod">
          <ac:chgData name="Guest User" userId="S::urn:spo:anon#332f6faf5edbf2c5b1af2dfc3b9696ee4fa865755be9dda83c36e7d580d80ee8::" providerId="AD" clId="Web-{8C07F16E-DE5E-AF8B-5053-F5AF861FF488}" dt="2024-02-17T21:51:40.531" v="83" actId="1076"/>
          <ac:spMkLst>
            <pc:docMk/>
            <pc:sldMk cId="2918205853" sldId="281"/>
            <ac:spMk id="3" creationId="{0AA95E3B-8CFD-AC96-8D12-17488F9F61C3}"/>
          </ac:spMkLst>
        </pc:spChg>
        <pc:spChg chg="del mod">
          <ac:chgData name="Guest User" userId="S::urn:spo:anon#332f6faf5edbf2c5b1af2dfc3b9696ee4fa865755be9dda83c36e7d580d80ee8::" providerId="AD" clId="Web-{8C07F16E-DE5E-AF8B-5053-F5AF861FF488}" dt="2024-02-17T21:48:13.542" v="45"/>
          <ac:spMkLst>
            <pc:docMk/>
            <pc:sldMk cId="2918205853" sldId="281"/>
            <ac:spMk id="4" creationId="{74D572F9-B442-8A2D-7854-2C13EE8E61D6}"/>
          </ac:spMkLst>
        </pc:spChg>
        <pc:spChg chg="add mod">
          <ac:chgData name="Guest User" userId="S::urn:spo:anon#332f6faf5edbf2c5b1af2dfc3b9696ee4fa865755be9dda83c36e7d580d80ee8::" providerId="AD" clId="Web-{8C07F16E-DE5E-AF8B-5053-F5AF861FF488}" dt="2024-02-17T21:53:10.376" v="101" actId="1076"/>
          <ac:spMkLst>
            <pc:docMk/>
            <pc:sldMk cId="2918205853" sldId="281"/>
            <ac:spMk id="10" creationId="{9A1BF90F-CB09-33CC-40AE-9BBB29639F48}"/>
          </ac:spMkLst>
        </pc:spChg>
        <pc:picChg chg="add mod">
          <ac:chgData name="Guest User" userId="S::urn:spo:anon#332f6faf5edbf2c5b1af2dfc3b9696ee4fa865755be9dda83c36e7d580d80ee8::" providerId="AD" clId="Web-{8C07F16E-DE5E-AF8B-5053-F5AF861FF488}" dt="2024-02-17T21:50:45.529" v="77" actId="14100"/>
          <ac:picMkLst>
            <pc:docMk/>
            <pc:sldMk cId="2918205853" sldId="281"/>
            <ac:picMk id="7" creationId="{D12A5F74-3FAF-4E4D-6777-39FC7BDE94B3}"/>
          </ac:picMkLst>
        </pc:picChg>
        <pc:picChg chg="add mod">
          <ac:chgData name="Guest User" userId="S::urn:spo:anon#332f6faf5edbf2c5b1af2dfc3b9696ee4fa865755be9dda83c36e7d580d80ee8::" providerId="AD" clId="Web-{8C07F16E-DE5E-AF8B-5053-F5AF861FF488}" dt="2024-02-17T21:52:49.001" v="96" actId="1076"/>
          <ac:picMkLst>
            <pc:docMk/>
            <pc:sldMk cId="2918205853" sldId="281"/>
            <ac:picMk id="8" creationId="{D6119B51-4B74-5483-5017-32C6A01929FB}"/>
          </ac:picMkLst>
        </pc:picChg>
      </pc:sldChg>
    </pc:docChg>
  </pc:docChgLst>
  <pc:docChgLst>
    <pc:chgData name="Neha Priya" userId="S::npriya@purdue.edu::d8b3bc55-3be7-4790-8bd2-6adff2cd4d7e" providerId="AD" clId="Web-{21F233E5-8605-5487-16DE-F391E0AB6B42}"/>
    <pc:docChg chg="modSld">
      <pc:chgData name="Neha Priya" userId="S::npriya@purdue.edu::d8b3bc55-3be7-4790-8bd2-6adff2cd4d7e" providerId="AD" clId="Web-{21F233E5-8605-5487-16DE-F391E0AB6B42}" dt="2024-02-16T02:58:44.470" v="243" actId="14100"/>
      <pc:docMkLst>
        <pc:docMk/>
      </pc:docMkLst>
      <pc:sldChg chg="addSp modSp mod setBg">
        <pc:chgData name="Neha Priya" userId="S::npriya@purdue.edu::d8b3bc55-3be7-4790-8bd2-6adff2cd4d7e" providerId="AD" clId="Web-{21F233E5-8605-5487-16DE-F391E0AB6B42}" dt="2024-02-16T02:58:44.470" v="243" actId="14100"/>
        <pc:sldMkLst>
          <pc:docMk/>
          <pc:sldMk cId="2071138438" sldId="265"/>
        </pc:sldMkLst>
        <pc:spChg chg="mod">
          <ac:chgData name="Neha Priya" userId="S::npriya@purdue.edu::d8b3bc55-3be7-4790-8bd2-6adff2cd4d7e" providerId="AD" clId="Web-{21F233E5-8605-5487-16DE-F391E0AB6B42}" dt="2024-02-16T02:49:47.856" v="8" actId="1076"/>
          <ac:spMkLst>
            <pc:docMk/>
            <pc:sldMk cId="2071138438" sldId="265"/>
            <ac:spMk id="2" creationId="{5CA72BD0-0429-3448-AF88-85B4774FB2C5}"/>
          </ac:spMkLst>
        </pc:spChg>
        <pc:spChg chg="add mod">
          <ac:chgData name="Neha Priya" userId="S::npriya@purdue.edu::d8b3bc55-3be7-4790-8bd2-6adff2cd4d7e" providerId="AD" clId="Web-{21F233E5-8605-5487-16DE-F391E0AB6B42}" dt="2024-02-16T02:58:44.470" v="243" actId="14100"/>
          <ac:spMkLst>
            <pc:docMk/>
            <pc:sldMk cId="2071138438" sldId="265"/>
            <ac:spMk id="3" creationId="{CB9DA8DE-68CA-1060-F8E9-B2D6393D7B7D}"/>
          </ac:spMkLst>
        </pc:spChg>
      </pc:sldChg>
      <pc:sldChg chg="mod setBg">
        <pc:chgData name="Neha Priya" userId="S::npriya@purdue.edu::d8b3bc55-3be7-4790-8bd2-6adff2cd4d7e" providerId="AD" clId="Web-{21F233E5-8605-5487-16DE-F391E0AB6B42}" dt="2024-02-16T02:50:08.966" v="10"/>
        <pc:sldMkLst>
          <pc:docMk/>
          <pc:sldMk cId="3315578550" sldId="269"/>
        </pc:sldMkLst>
      </pc:sldChg>
    </pc:docChg>
  </pc:docChgLst>
  <pc:docChgLst>
    <pc:chgData name="Neha Priya" userId="d8b3bc55-3be7-4790-8bd2-6adff2cd4d7e" providerId="ADAL" clId="{6ED9455E-6891-4B65-944D-2A40011CAB3D}"/>
    <pc:docChg chg="modSld">
      <pc:chgData name="Neha Priya" userId="d8b3bc55-3be7-4790-8bd2-6adff2cd4d7e" providerId="ADAL" clId="{6ED9455E-6891-4B65-944D-2A40011CAB3D}" dt="2024-02-18T21:27:00.560" v="95"/>
      <pc:docMkLst>
        <pc:docMk/>
      </pc:docMkLst>
      <pc:sldChg chg="modSp mod">
        <pc:chgData name="Neha Priya" userId="d8b3bc55-3be7-4790-8bd2-6adff2cd4d7e" providerId="ADAL" clId="{6ED9455E-6891-4B65-944D-2A40011CAB3D}" dt="2024-02-18T21:22:29.458" v="5" actId="2711"/>
        <pc:sldMkLst>
          <pc:docMk/>
          <pc:sldMk cId="1951669153" sldId="263"/>
        </pc:sldMkLst>
        <pc:spChg chg="mod">
          <ac:chgData name="Neha Priya" userId="d8b3bc55-3be7-4790-8bd2-6adff2cd4d7e" providerId="ADAL" clId="{6ED9455E-6891-4B65-944D-2A40011CAB3D}" dt="2024-02-18T21:21:53.142" v="0" actId="2711"/>
          <ac:spMkLst>
            <pc:docMk/>
            <pc:sldMk cId="1951669153" sldId="263"/>
            <ac:spMk id="10" creationId="{797EBA0D-6E95-2C6F-696B-33E5A8D1F582}"/>
          </ac:spMkLst>
        </pc:spChg>
        <pc:spChg chg="mod">
          <ac:chgData name="Neha Priya" userId="d8b3bc55-3be7-4790-8bd2-6adff2cd4d7e" providerId="ADAL" clId="{6ED9455E-6891-4B65-944D-2A40011CAB3D}" dt="2024-02-18T21:22:20.553" v="4" actId="2711"/>
          <ac:spMkLst>
            <pc:docMk/>
            <pc:sldMk cId="1951669153" sldId="263"/>
            <ac:spMk id="11" creationId="{3FAB6740-6A7A-A302-BCCE-7BBC83D02DEF}"/>
          </ac:spMkLst>
        </pc:spChg>
        <pc:spChg chg="mod">
          <ac:chgData name="Neha Priya" userId="d8b3bc55-3be7-4790-8bd2-6adff2cd4d7e" providerId="ADAL" clId="{6ED9455E-6891-4B65-944D-2A40011CAB3D}" dt="2024-02-18T21:22:14.366" v="3" actId="1076"/>
          <ac:spMkLst>
            <pc:docMk/>
            <pc:sldMk cId="1951669153" sldId="263"/>
            <ac:spMk id="12" creationId="{7A1BAB39-76AF-5032-8FD2-697132F15329}"/>
          </ac:spMkLst>
        </pc:spChg>
        <pc:spChg chg="mod">
          <ac:chgData name="Neha Priya" userId="d8b3bc55-3be7-4790-8bd2-6adff2cd4d7e" providerId="ADAL" clId="{6ED9455E-6891-4B65-944D-2A40011CAB3D}" dt="2024-02-18T21:22:29.458" v="5" actId="2711"/>
          <ac:spMkLst>
            <pc:docMk/>
            <pc:sldMk cId="1951669153" sldId="263"/>
            <ac:spMk id="13" creationId="{F1366A98-0F78-BC1B-1C46-84F086C04BB5}"/>
          </ac:spMkLst>
        </pc:spChg>
      </pc:sldChg>
      <pc:sldChg chg="modSp mod">
        <pc:chgData name="Neha Priya" userId="d8b3bc55-3be7-4790-8bd2-6adff2cd4d7e" providerId="ADAL" clId="{6ED9455E-6891-4B65-944D-2A40011CAB3D}" dt="2024-02-18T21:25:53.720" v="94" actId="20577"/>
        <pc:sldMkLst>
          <pc:docMk/>
          <pc:sldMk cId="3888686358" sldId="274"/>
        </pc:sldMkLst>
        <pc:spChg chg="mod">
          <ac:chgData name="Neha Priya" userId="d8b3bc55-3be7-4790-8bd2-6adff2cd4d7e" providerId="ADAL" clId="{6ED9455E-6891-4B65-944D-2A40011CAB3D}" dt="2024-02-18T21:25:53.720" v="94" actId="20577"/>
          <ac:spMkLst>
            <pc:docMk/>
            <pc:sldMk cId="3888686358" sldId="274"/>
            <ac:spMk id="2" creationId="{703E47FA-1A43-0997-AE76-AC4B7E1C8D7C}"/>
          </ac:spMkLst>
        </pc:spChg>
      </pc:sldChg>
      <pc:sldChg chg="addCm">
        <pc:chgData name="Neha Priya" userId="d8b3bc55-3be7-4790-8bd2-6adff2cd4d7e" providerId="ADAL" clId="{6ED9455E-6891-4B65-944D-2A40011CAB3D}" dt="2024-02-18T21:27:00.560" v="95"/>
        <pc:sldMkLst>
          <pc:docMk/>
          <pc:sldMk cId="2918205853" sldId="281"/>
        </pc:sldMkLst>
        <pc:extLst>
          <p:ext xmlns:p="http://schemas.openxmlformats.org/presentationml/2006/main" uri="{D6D511B9-2390-475A-947B-AFAB55BFBCF1}">
            <pc226:cmChg xmlns:pc226="http://schemas.microsoft.com/office/powerpoint/2022/06/main/command" chg="add">
              <pc226:chgData name="Neha Priya" userId="d8b3bc55-3be7-4790-8bd2-6adff2cd4d7e" providerId="ADAL" clId="{6ED9455E-6891-4B65-944D-2A40011CAB3D}" dt="2024-02-18T21:27:00.560" v="95"/>
              <pc2:cmMkLst xmlns:pc2="http://schemas.microsoft.com/office/powerpoint/2019/9/main/command">
                <pc:docMk/>
                <pc:sldMk cId="2918205853" sldId="281"/>
                <pc2:cmMk id="{7549E3FD-6C67-499A-9551-F23817332475}"/>
              </pc2:cmMkLst>
            </pc226:cmChg>
          </p:ext>
        </pc:extLst>
      </pc:sldChg>
      <pc:sldChg chg="modSp mod">
        <pc:chgData name="Neha Priya" userId="d8b3bc55-3be7-4790-8bd2-6adff2cd4d7e" providerId="ADAL" clId="{6ED9455E-6891-4B65-944D-2A40011CAB3D}" dt="2024-02-18T21:25:05.617" v="64" actId="20577"/>
        <pc:sldMkLst>
          <pc:docMk/>
          <pc:sldMk cId="3383729619" sldId="289"/>
        </pc:sldMkLst>
        <pc:spChg chg="mod">
          <ac:chgData name="Neha Priya" userId="d8b3bc55-3be7-4790-8bd2-6adff2cd4d7e" providerId="ADAL" clId="{6ED9455E-6891-4B65-944D-2A40011CAB3D}" dt="2024-02-18T21:24:58.260" v="48" actId="20577"/>
          <ac:spMkLst>
            <pc:docMk/>
            <pc:sldMk cId="3383729619" sldId="289"/>
            <ac:spMk id="2" creationId="{ADF8D28E-7386-93D0-D453-599877FF87C8}"/>
          </ac:spMkLst>
        </pc:spChg>
        <pc:spChg chg="mod">
          <ac:chgData name="Neha Priya" userId="d8b3bc55-3be7-4790-8bd2-6adff2cd4d7e" providerId="ADAL" clId="{6ED9455E-6891-4B65-944D-2A40011CAB3D}" dt="2024-02-18T21:25:05.617" v="64" actId="20577"/>
          <ac:spMkLst>
            <pc:docMk/>
            <pc:sldMk cId="3383729619" sldId="289"/>
            <ac:spMk id="3" creationId="{7E7065B7-3635-8F98-2829-15B06EAB3097}"/>
          </ac:spMkLst>
        </pc:spChg>
      </pc:sldChg>
    </pc:docChg>
  </pc:docChgLst>
  <pc:docChgLst>
    <pc:chgData name="Neha Priya" userId="S::npriya@purdue.edu::d8b3bc55-3be7-4790-8bd2-6adff2cd4d7e" providerId="AD" clId="Web-{C9426A54-5A35-24D0-C50A-74EAE6E3E2E1}"/>
    <pc:docChg chg="modSld">
      <pc:chgData name="Neha Priya" userId="S::npriya@purdue.edu::d8b3bc55-3be7-4790-8bd2-6adff2cd4d7e" providerId="AD" clId="Web-{C9426A54-5A35-24D0-C50A-74EAE6E3E2E1}" dt="2024-02-17T23:43:06.114" v="118" actId="20577"/>
      <pc:docMkLst>
        <pc:docMk/>
      </pc:docMkLst>
      <pc:sldChg chg="addSp modSp">
        <pc:chgData name="Neha Priya" userId="S::npriya@purdue.edu::d8b3bc55-3be7-4790-8bd2-6adff2cd4d7e" providerId="AD" clId="Web-{C9426A54-5A35-24D0-C50A-74EAE6E3E2E1}" dt="2024-02-17T23:43:06.114" v="118" actId="20577"/>
        <pc:sldMkLst>
          <pc:docMk/>
          <pc:sldMk cId="2708108178" sldId="257"/>
        </pc:sldMkLst>
        <pc:spChg chg="mod">
          <ac:chgData name="Neha Priya" userId="S::npriya@purdue.edu::d8b3bc55-3be7-4790-8bd2-6adff2cd4d7e" providerId="AD" clId="Web-{C9426A54-5A35-24D0-C50A-74EAE6E3E2E1}" dt="2024-02-17T23:42:10.597" v="85" actId="1076"/>
          <ac:spMkLst>
            <pc:docMk/>
            <pc:sldMk cId="2708108178" sldId="257"/>
            <ac:spMk id="2" creationId="{54EA7F14-B9DE-164B-9F38-47D5668D2586}"/>
          </ac:spMkLst>
        </pc:spChg>
        <pc:spChg chg="mod">
          <ac:chgData name="Neha Priya" userId="S::npriya@purdue.edu::d8b3bc55-3be7-4790-8bd2-6adff2cd4d7e" providerId="AD" clId="Web-{C9426A54-5A35-24D0-C50A-74EAE6E3E2E1}" dt="2024-02-17T23:43:06.114" v="118" actId="20577"/>
          <ac:spMkLst>
            <pc:docMk/>
            <pc:sldMk cId="2708108178" sldId="257"/>
            <ac:spMk id="3" creationId="{25E23969-B503-C04E-9B40-020A6AB945EA}"/>
          </ac:spMkLst>
        </pc:spChg>
        <pc:spChg chg="add mod">
          <ac:chgData name="Neha Priya" userId="S::npriya@purdue.edu::d8b3bc55-3be7-4790-8bd2-6adff2cd4d7e" providerId="AD" clId="Web-{C9426A54-5A35-24D0-C50A-74EAE6E3E2E1}" dt="2024-02-17T23:42:06.940" v="84" actId="1076"/>
          <ac:spMkLst>
            <pc:docMk/>
            <pc:sldMk cId="2708108178" sldId="257"/>
            <ac:spMk id="6" creationId="{FC3530F8-7F4D-9C6B-12C6-32F26671C83E}"/>
          </ac:spMkLst>
        </pc:spChg>
      </pc:sldChg>
      <pc:sldChg chg="modSp">
        <pc:chgData name="Neha Priya" userId="S::npriya@purdue.edu::d8b3bc55-3be7-4790-8bd2-6adff2cd4d7e" providerId="AD" clId="Web-{C9426A54-5A35-24D0-C50A-74EAE6E3E2E1}" dt="2024-02-17T23:37:22.462" v="0" actId="1076"/>
        <pc:sldMkLst>
          <pc:docMk/>
          <pc:sldMk cId="2918205853" sldId="281"/>
        </pc:sldMkLst>
        <pc:picChg chg="mod">
          <ac:chgData name="Neha Priya" userId="S::npriya@purdue.edu::d8b3bc55-3be7-4790-8bd2-6adff2cd4d7e" providerId="AD" clId="Web-{C9426A54-5A35-24D0-C50A-74EAE6E3E2E1}" dt="2024-02-17T23:37:22.462" v="0" actId="1076"/>
          <ac:picMkLst>
            <pc:docMk/>
            <pc:sldMk cId="2918205853" sldId="281"/>
            <ac:picMk id="7" creationId="{D12A5F74-3FAF-4E4D-6777-39FC7BDE94B3}"/>
          </ac:picMkLst>
        </pc:picChg>
      </pc:sldChg>
    </pc:docChg>
  </pc:docChgLst>
</pc:chgInfo>
</file>

<file path=ppt/comments/modernComment_119_ADF0499D.xml><?xml version="1.0" encoding="utf-8"?>
<p188:cmLst xmlns:a="http://schemas.openxmlformats.org/drawingml/2006/main" xmlns:r="http://schemas.openxmlformats.org/officeDocument/2006/relationships" xmlns:p188="http://schemas.microsoft.com/office/powerpoint/2018/8/main">
  <p188:cm id="{7549E3FD-6C67-499A-9551-F23817332475}" authorId="{023AE913-732B-720A-2057-66B1B3F49CDF}" created="2024-02-18T21:27:00.494">
    <pc:sldMkLst xmlns:pc="http://schemas.microsoft.com/office/powerpoint/2013/main/command">
      <pc:docMk/>
      <pc:sldMk cId="2918205853" sldId="281"/>
    </pc:sldMkLst>
    <p188:txBody>
      <a:bodyPr/>
      <a:lstStyle/>
      <a:p>
        <a:r>
          <a:rPr lang="en-IN"/>
          <a:t>Can somebody explain this slide to me? Or maybe source can help, I can go through it
</a:t>
        </a:r>
      </a:p>
    </p188:txBody>
  </p188:cm>
</p188:cmLst>
</file>

<file path=ppt/comments/modernComment_11F_F97D74AB.xml><?xml version="1.0" encoding="utf-8"?>
<p188:cmLst xmlns:a="http://schemas.openxmlformats.org/drawingml/2006/main" xmlns:r="http://schemas.openxmlformats.org/officeDocument/2006/relationships" xmlns:p188="http://schemas.microsoft.com/office/powerpoint/2018/8/main">
  <p188:cm id="{0931BB4B-0467-4DBA-95F7-7CB50B70E6D1}" authorId="{023AE913-732B-720A-2057-66B1B3F49CDF}" created="2024-02-18T16:56:22.689">
    <pc:sldMkLst xmlns:pc="http://schemas.microsoft.com/office/powerpoint/2013/main/command">
      <pc:docMk/>
      <pc:sldMk cId="4185748651" sldId="287"/>
    </pc:sldMkLst>
    <p188:replyLst>
      <p188:reply id="{B7FBD535-E8D3-5044-8C73-CC09D3B48ECD}" authorId="{38EB55CD-EA45-0988-BC6C-0428EEFBD061}" created="2024-02-18T16:57:51.486">
        <p188:txBody>
          <a:bodyPr/>
          <a:lstStyle/>
          <a:p>
            <a:r>
              <a:rPr lang="en-BB"/>
              <a:t>talking about the pros and cons of this approach — basically my point was that the technology is promising but not a reliable option *yet* unless Nestle invests money</a:t>
            </a:r>
          </a:p>
        </p188:txBody>
      </p188:reply>
      <p188:reply id="{7DFD4084-E1EF-471D-9458-1E7A670A6A33}" authorId="{023AE913-732B-720A-2057-66B1B3F49CDF}" created="2024-02-19T03:04:16.736">
        <p188:txBody>
          <a:bodyPr/>
          <a:lstStyle/>
          <a:p>
            <a:r>
              <a:rPr lang="en-US"/>
              <a:t>understood. That was smart </a:t>
            </a:r>
          </a:p>
        </p188:txBody>
      </p188:reply>
    </p188:replyLst>
    <p188:txBody>
      <a:bodyPr/>
      <a:lstStyle/>
      <a:p>
        <a:r>
          <a:rPr lang="en-US"/>
          <a:t>why are we writing issues in recommendations? </a:t>
        </a:r>
      </a:p>
    </p188:txBody>
  </p188:cm>
</p188:cmLst>
</file>

<file path=ppt/comments/modernComment_120_FC4247BB.xml><?xml version="1.0" encoding="utf-8"?>
<p188:cmLst xmlns:a="http://schemas.openxmlformats.org/drawingml/2006/main" xmlns:r="http://schemas.openxmlformats.org/officeDocument/2006/relationships" xmlns:p188="http://schemas.microsoft.com/office/powerpoint/2018/8/main">
  <p188:cm id="{84AE3F56-07A3-420E-8FCC-150F5CD7A444}" authorId="{023AE913-732B-720A-2057-66B1B3F49CDF}" created="2024-02-18T16:54:47.531">
    <pc:sldMkLst xmlns:pc="http://schemas.microsoft.com/office/powerpoint/2013/main/command">
      <pc:docMk/>
      <pc:sldMk cId="4232202171" sldId="288"/>
    </pc:sldMkLst>
    <p188:replyLst>
      <p188:reply id="{6A2DB4C6-3383-5649-8807-4D7DA364711D}" authorId="{38EB55CD-EA45-0988-BC6C-0428EEFBD061}" created="2024-02-18T16:56:17.991">
        <p188:txBody>
          <a:bodyPr/>
          <a:lstStyle/>
          <a:p>
            <a:r>
              <a:rPr lang="en-BB"/>
              <a:t>I was talking about the possibility of swapping palm oil for another oil, and why that’s not a good idea either</a:t>
            </a:r>
          </a:p>
        </p188:txBody>
      </p188:reply>
      <p188:reply id="{7C931A55-1574-48EE-9D18-690FE097341E}" authorId="{023AE913-732B-720A-2057-66B1B3F49CDF}" created="2024-02-18T17:01:45.666">
        <p188:txBody>
          <a:bodyPr/>
          <a:lstStyle/>
          <a:p>
            <a:r>
              <a:rPr lang="en-US"/>
              <a:t>got it .. so basically it is a trade off between 2 things and firms can prioritize, makes sense now :)</a:t>
            </a:r>
          </a:p>
        </p188:txBody>
      </p188:reply>
      <p188:reply id="{FA265C70-803E-8F48-9236-46D3FD897A42}" authorId="{38EB55CD-EA45-0988-BC6C-0428EEFBD061}" created="2024-02-18T17:02:35.889">
        <p188:txBody>
          <a:bodyPr/>
          <a:lstStyle/>
          <a:p>
            <a:r>
              <a:rPr lang="en-BB"/>
              <a:t>yup no worries! i edited the title so it’s a bit clearer at first glance, thanks for the feedback</a:t>
            </a:r>
          </a:p>
        </p188:txBody>
      </p188:reply>
    </p188:replyLst>
    <p188:txBody>
      <a:bodyPr/>
      <a:lstStyle/>
      <a:p>
        <a:r>
          <a:rPr lang="en-US"/>
          <a:t>This is not clear to me. what are we trying to say here?</a:t>
        </a:r>
      </a:p>
    </p188:txBody>
  </p188:cm>
</p188:cmLst>
</file>

<file path=ppt/comments/modernComment_12B_A1D3A2D3.xml><?xml version="1.0" encoding="utf-8"?>
<p188:cmLst xmlns:a="http://schemas.openxmlformats.org/drawingml/2006/main" xmlns:r="http://schemas.openxmlformats.org/officeDocument/2006/relationships" xmlns:p188="http://schemas.microsoft.com/office/powerpoint/2018/8/main">
  <p188:cm id="{CE14EE50-9F24-49AC-9907-3BEE7D832839}" authorId="{023AE913-732B-720A-2057-66B1B3F49CDF}" status="resolved" created="2024-02-18T04:32:39.008" complete="100000">
    <pc:sldMkLst xmlns:pc="http://schemas.microsoft.com/office/powerpoint/2013/main/command">
      <pc:docMk/>
      <pc:sldMk cId="3814848316" sldId="273"/>
    </pc:sldMkLst>
    <p188:replyLst>
      <p188:reply id="{FA8CE528-9C72-4A02-85FF-BE9859D0318D}" authorId="{023AE913-732B-720A-2057-66B1B3F49CDF}" created="2024-02-18T05:42:05.883">
        <p188:txBody>
          <a:bodyPr/>
          <a:lstStyle/>
          <a:p>
            <a:r>
              <a:rPr lang="en-IN"/>
              <a:t>Tried doing it. Let me know if anything needs to be changed</a:t>
            </a:r>
          </a:p>
        </p188:txBody>
      </p188:reply>
      <p188:reply id="{79A1BEB1-2BB5-C84A-88C1-05692DFFEBC2}" authorId="{38EB55CD-EA45-0988-BC6C-0428EEFBD061}" created="2024-02-18T15:21:49.257">
        <p188:txBody>
          <a:bodyPr/>
          <a:lstStyle/>
          <a:p>
            <a:r>
              <a:rPr lang="en-BB"/>
              <a:t>This looks good!</a:t>
            </a:r>
          </a:p>
        </p188:txBody>
      </p188:reply>
    </p188:replyLst>
    <p188:txBody>
      <a:bodyPr/>
      <a:lstStyle/>
      <a:p>
        <a:r>
          <a:rPr lang="en-IN"/>
          <a:t>Let's  add more initiatives and try explaining in 1 line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28</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265A642-9F36-F24C-A694-FFE3C34237EF}" type="datetime1">
              <a:rPr lang="en-US" smtClean="0"/>
              <a:t>2/18/2024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224DAB43-6B31-874A-B8DF-90C112AF2ABD}" type="datetime1">
              <a:rPr lang="en-US" smtClean="0"/>
              <a:t>2/18/2024</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62C387EF-557C-C14B-BE98-7A7C2E4F59A1}" type="datetime1">
              <a:rPr lang="en-US" smtClean="0"/>
              <a:t>2/18/2024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A8A4F2E5-6CC0-B242-9D18-2446C1D7DE8A}"/>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07B1E83-E1FB-094B-9F1A-D5DE2767524D}"/>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3D1311C-AE71-6B41-AABE-67D681BFC60B}" type="datetime1">
              <a:rPr lang="en-US" smtClean="0"/>
              <a:t>2/18/2024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FC7C8D95-DE0A-F44D-8875-2ED2F195BB2F}"/>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GB"/>
              <a:t>Click icon to add picture</a:t>
            </a:r>
            <a:endParaRPr lang="en-US"/>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027440C9-610D-104C-80BA-D49929E6E33F}" type="datetime1">
              <a:rPr lang="en-US" smtClean="0"/>
              <a:t>2/18/2024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A14856D4-EA6F-F44B-8E0A-AE6489F4B6DD}" type="datetime1">
              <a:rPr lang="en-US" smtClean="0"/>
              <a:t>2/18/2024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0C248ADA-611F-F44F-8440-D31FBDD040FD}" type="datetime1">
              <a:rPr lang="en-US" smtClean="0"/>
              <a:t>2/18/2024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D1A98AD1-C8E0-B242-9350-7B31933E3C4C}" type="datetime1">
              <a:rPr lang="en-US" smtClean="0"/>
              <a:t>2/18/2024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r>
              <a:rPr lang="en-US"/>
              <a:t>“What Is Palm Oil? Facts about the Palm Oil Industry.” WWF, World Wildlife Fund, www.worldwildlife.org/industries/palm-oil. Accessed 18 Feb. 2024. </a:t>
            </a:r>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sldNum="0" hdr="0" dt="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jmc.blogspot.com/2012/07/what-is-transparency.html" TargetMode="External"/><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9_ADF0499D.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nestle.com/sustainability/nature-environment/forest-positive/deforestation-supply-chain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stock.com/free-icons/vector-illustration-black-competition-icon-571077688"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20_FC4247BB.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1F_F97D74AB.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seos-project.eu/resources/resources-c00-p02.de.html"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www.unilever.com/news/news-search/2023/building-inclusive-deforestation-free-palm-oil-supply-chains/#:~:text=What%20is%20direct%20sourcing%3F,of%20the%20sustainable%20supply%20chain"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publicdomainpictures.net/en/view-image.php?image=240102&amp;picture=question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basket-goals-1414136/" TargetMode="External"/><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community-png/" TargetMode="External"/><Relationship Id="rId13"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7.png"/><Relationship Id="rId12" Type="http://schemas.openxmlformats.org/officeDocument/2006/relationships/hyperlink" Target="https://www.rawpixel.com/image/3326154/free-photo-image-garden-reforestation-asheville-field-office" TargetMode="External"/><Relationship Id="rId2" Type="http://schemas.microsoft.com/office/2018/10/relationships/comments" Target="../comments/modernComment_12B_A1D3A2D3.xml"/><Relationship Id="rId1" Type="http://schemas.openxmlformats.org/officeDocument/2006/relationships/slideLayout" Target="../slideLayouts/slideLayout3.xml"/><Relationship Id="rId6" Type="http://schemas.openxmlformats.org/officeDocument/2006/relationships/hyperlink" Target="https://pxhere.com/en/photo/1550089" TargetMode="External"/><Relationship Id="rId11" Type="http://schemas.openxmlformats.org/officeDocument/2006/relationships/image" Target="../media/image29.jpeg"/><Relationship Id="rId5" Type="http://schemas.openxmlformats.org/officeDocument/2006/relationships/image" Target="../media/image26.jpeg"/><Relationship Id="rId10" Type="http://schemas.openxmlformats.org/officeDocument/2006/relationships/hyperlink" Target="https://www.publicdomainpictures.net/view-image.php?image=62978&amp;picture=happy-extended-family-isolated-on-white" TargetMode="External"/><Relationship Id="rId4" Type="http://schemas.openxmlformats.org/officeDocument/2006/relationships/hyperlink" Target="https://www.flickr.com/photos/ilri/50008724162/" TargetMode="External"/><Relationship Id="rId9" Type="http://schemas.openxmlformats.org/officeDocument/2006/relationships/image" Target="../media/image28.jpeg"/><Relationship Id="rId14" Type="http://schemas.openxmlformats.org/officeDocument/2006/relationships/hyperlink" Target="https://pxhere.com/en/photo/1555889"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78980" y="1584369"/>
            <a:ext cx="7988063" cy="664797"/>
          </a:xfrm>
        </p:spPr>
        <p:txBody>
          <a:bodyPr/>
          <a:lstStyle/>
          <a:p>
            <a:r>
              <a:rPr lang="en-US" b="0">
                <a:latin typeface="Franklin Gothic Medium"/>
              </a:rPr>
              <a:t>Nestlé – </a:t>
            </a:r>
            <a:r>
              <a:rPr lang="en-US" sz="3200" b="0">
                <a:latin typeface="Franklin Gothic Medium"/>
              </a:rPr>
              <a:t>Good Food, Good Life</a:t>
            </a:r>
            <a:endParaRPr lang="en-US" sz="3200" b="0">
              <a:latin typeface="Franklin Gothic Medium" panose="020B0603020102020204" pitchFamily="34"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1824512" y="3535323"/>
            <a:ext cx="8123627" cy="805349"/>
          </a:xfrm>
        </p:spPr>
        <p:txBody>
          <a:bodyPr/>
          <a:lstStyle/>
          <a:p>
            <a:r>
              <a:rPr lang="en-US" b="0">
                <a:latin typeface="Franklin Gothic Medium"/>
              </a:rPr>
              <a:t>MGMT 569: Ethical and Sustainable Supply Chain Management</a:t>
            </a:r>
          </a:p>
          <a:p>
            <a:r>
              <a:rPr lang="en-US" b="0">
                <a:latin typeface="Franklin Gothic Medium"/>
              </a:rPr>
              <a:t>Faculty Advisor – Dr. Gokce </a:t>
            </a:r>
            <a:r>
              <a:rPr lang="en-US" b="0" err="1">
                <a:latin typeface="Franklin Gothic Medium"/>
              </a:rPr>
              <a:t>Esenduran</a:t>
            </a:r>
          </a:p>
        </p:txBody>
      </p:sp>
      <p:sp>
        <p:nvSpPr>
          <p:cNvPr id="6" name="TextBox 5">
            <a:extLst>
              <a:ext uri="{FF2B5EF4-FFF2-40B4-BE49-F238E27FC236}">
                <a16:creationId xmlns:a16="http://schemas.microsoft.com/office/drawing/2014/main" id="{FC3530F8-7F4D-9C6B-12C6-32F26671C83E}"/>
              </a:ext>
            </a:extLst>
          </p:cNvPr>
          <p:cNvSpPr txBox="1"/>
          <p:nvPr/>
        </p:nvSpPr>
        <p:spPr>
          <a:xfrm>
            <a:off x="3793004" y="2255680"/>
            <a:ext cx="38928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3"/>
                </a:solidFill>
              </a:rPr>
              <a:t> </a:t>
            </a:r>
            <a:r>
              <a:rPr lang="en-US" sz="2400">
                <a:solidFill>
                  <a:schemeClr val="accent3"/>
                </a:solidFill>
              </a:rPr>
              <a:t>Palm oil sourcing strategy</a:t>
            </a:r>
            <a:r>
              <a:rPr lang="en-US">
                <a:solidFill>
                  <a:srgbClr val="000000"/>
                </a:solidFill>
              </a:rPr>
              <a:t>coffee</a:t>
            </a:r>
            <a:r>
              <a:rPr lang="en-US"/>
              <a:t>%20and%20energy%20beverage%20category,%2DT.</a:t>
            </a: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DBB2-8071-AEE1-5356-F3FCCD6D3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8D28E-7386-93D0-D453-599877FF87C8}"/>
              </a:ext>
            </a:extLst>
          </p:cNvPr>
          <p:cNvSpPr>
            <a:spLocks noGrp="1"/>
          </p:cNvSpPr>
          <p:nvPr>
            <p:ph type="ctrTitle"/>
          </p:nvPr>
        </p:nvSpPr>
        <p:spPr/>
        <p:txBody>
          <a:bodyPr/>
          <a:lstStyle/>
          <a:p>
            <a:r>
              <a:rPr lang="en-US"/>
              <a:t>Challenges in palm oil generation</a:t>
            </a:r>
          </a:p>
        </p:txBody>
      </p:sp>
      <p:sp>
        <p:nvSpPr>
          <p:cNvPr id="3" name="Subtitle 2">
            <a:extLst>
              <a:ext uri="{FF2B5EF4-FFF2-40B4-BE49-F238E27FC236}">
                <a16:creationId xmlns:a16="http://schemas.microsoft.com/office/drawing/2014/main" id="{7E7065B7-3635-8F98-2829-15B06EAB3097}"/>
              </a:ext>
            </a:extLst>
          </p:cNvPr>
          <p:cNvSpPr>
            <a:spLocks noGrp="1"/>
          </p:cNvSpPr>
          <p:nvPr>
            <p:ph type="subTitle" idx="1"/>
          </p:nvPr>
        </p:nvSpPr>
        <p:spPr/>
        <p:txBody>
          <a:bodyPr/>
          <a:lstStyle/>
          <a:p>
            <a:r>
              <a:rPr lang="en-US"/>
              <a:t> There are some notable challenges with palm oil generation</a:t>
            </a:r>
            <a:r>
              <a:rPr lang="en-US" baseline="30000"/>
              <a:t>6</a:t>
            </a:r>
            <a:r>
              <a:rPr lang="en-US"/>
              <a:t> </a:t>
            </a:r>
          </a:p>
        </p:txBody>
      </p:sp>
      <p:sp>
        <p:nvSpPr>
          <p:cNvPr id="4" name="Text Placeholder 3">
            <a:extLst>
              <a:ext uri="{FF2B5EF4-FFF2-40B4-BE49-F238E27FC236}">
                <a16:creationId xmlns:a16="http://schemas.microsoft.com/office/drawing/2014/main" id="{D7E3FEA7-3D5C-6F38-C2D8-B052C424DBA6}"/>
              </a:ext>
            </a:extLst>
          </p:cNvPr>
          <p:cNvSpPr>
            <a:spLocks noGrp="1"/>
          </p:cNvSpPr>
          <p:nvPr>
            <p:ph type="body" sz="quarter" idx="14"/>
          </p:nvPr>
        </p:nvSpPr>
        <p:spPr>
          <a:xfrm>
            <a:off x="6200351" y="2197904"/>
            <a:ext cx="4139989" cy="2771260"/>
          </a:xfrm>
        </p:spPr>
        <p:txBody>
          <a:bodyPr>
            <a:normAutofit fontScale="92500" lnSpcReduction="20000"/>
          </a:bodyPr>
          <a:lstStyle/>
          <a:p>
            <a:pPr lvl="1">
              <a:lnSpc>
                <a:spcPct val="107000"/>
              </a:lnSpc>
              <a:spcAft>
                <a:spcPts val="800"/>
              </a:spcAft>
            </a:pPr>
            <a:r>
              <a:rPr lang="en-US"/>
              <a:t>Deforestation to create plantations</a:t>
            </a:r>
          </a:p>
          <a:p>
            <a:pPr lvl="1">
              <a:lnSpc>
                <a:spcPct val="107000"/>
              </a:lnSpc>
              <a:spcAft>
                <a:spcPts val="800"/>
              </a:spcAft>
            </a:pPr>
            <a:r>
              <a:rPr lang="en-US"/>
              <a:t>Habitat loss for endangered species</a:t>
            </a:r>
          </a:p>
          <a:p>
            <a:pPr lvl="1">
              <a:lnSpc>
                <a:spcPct val="107000"/>
              </a:lnSpc>
              <a:spcAft>
                <a:spcPts val="800"/>
              </a:spcAft>
            </a:pPr>
            <a:r>
              <a:rPr lang="en-US"/>
              <a:t>Air pollution generated from burning to clear land</a:t>
            </a:r>
          </a:p>
          <a:p>
            <a:pPr lvl="1">
              <a:lnSpc>
                <a:spcPct val="107000"/>
              </a:lnSpc>
              <a:spcAft>
                <a:spcPts val="800"/>
              </a:spcAft>
            </a:pPr>
            <a:r>
              <a:rPr lang="en-US"/>
              <a:t>Peat soil conversion — loss of carbon sinks</a:t>
            </a:r>
          </a:p>
          <a:p>
            <a:pPr lvl="1">
              <a:lnSpc>
                <a:spcPct val="107000"/>
              </a:lnSpc>
              <a:spcAft>
                <a:spcPts val="800"/>
              </a:spcAft>
            </a:pPr>
            <a:r>
              <a:rPr lang="en-US"/>
              <a:t>Effluent polluting freshwater sources</a:t>
            </a:r>
          </a:p>
          <a:p>
            <a:pPr lvl="1">
              <a:lnSpc>
                <a:spcPct val="107000"/>
              </a:lnSpc>
              <a:spcAft>
                <a:spcPts val="800"/>
              </a:spcAft>
            </a:pPr>
            <a:r>
              <a:rPr lang="en-US"/>
              <a:t>Human rights issues</a:t>
            </a:r>
            <a:r>
              <a:rPr lang="en-US" baseline="30000"/>
              <a:t>9</a:t>
            </a:r>
            <a:endParaRPr lang="en-US"/>
          </a:p>
          <a:p>
            <a:pPr lvl="1">
              <a:lnSpc>
                <a:spcPct val="107000"/>
              </a:lnSpc>
              <a:spcAft>
                <a:spcPts val="800"/>
              </a:spcAft>
            </a:pPr>
            <a:endParaRPr lang="en-US"/>
          </a:p>
          <a:p>
            <a:pPr lvl="1">
              <a:lnSpc>
                <a:spcPct val="107000"/>
              </a:lnSpc>
              <a:spcAft>
                <a:spcPts val="800"/>
              </a:spcAft>
            </a:pPr>
            <a:endParaRPr lang="en-US"/>
          </a:p>
          <a:p>
            <a:pPr lvl="1">
              <a:lnSpc>
                <a:spcPct val="107000"/>
              </a:lnSpc>
              <a:spcAft>
                <a:spcPts val="800"/>
              </a:spcAft>
            </a:pPr>
            <a:endParaRPr lang="en-US"/>
          </a:p>
          <a:p>
            <a:pPr lvl="1">
              <a:lnSpc>
                <a:spcPct val="107000"/>
              </a:lnSpc>
              <a:spcAft>
                <a:spcPts val="800"/>
              </a:spcAft>
            </a:pPr>
            <a:endParaRPr lang="en-US"/>
          </a:p>
        </p:txBody>
      </p:sp>
      <p:pic>
        <p:nvPicPr>
          <p:cNvPr id="8194" name="Picture 2" descr="Governing sustainable palm oil in Indonesia: An evolving ...">
            <a:extLst>
              <a:ext uri="{FF2B5EF4-FFF2-40B4-BE49-F238E27FC236}">
                <a16:creationId xmlns:a16="http://schemas.microsoft.com/office/drawing/2014/main" id="{2BB7BE41-7C86-750A-2DC9-BE116BBC6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18" y="2197904"/>
            <a:ext cx="3621670" cy="255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72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569E-BD17-1102-22DC-D809A3B45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FC4F0-5AEE-A5F9-4FB6-AF183CB4A670}"/>
              </a:ext>
            </a:extLst>
          </p:cNvPr>
          <p:cNvSpPr>
            <a:spLocks noGrp="1"/>
          </p:cNvSpPr>
          <p:nvPr>
            <p:ph type="ctrTitle"/>
          </p:nvPr>
        </p:nvSpPr>
        <p:spPr/>
        <p:txBody>
          <a:bodyPr/>
          <a:lstStyle/>
          <a:p>
            <a:r>
              <a:rPr lang="en-US"/>
              <a:t>Nestlé’s current palm oil sourcing approach</a:t>
            </a:r>
          </a:p>
        </p:txBody>
      </p:sp>
      <p:sp>
        <p:nvSpPr>
          <p:cNvPr id="3" name="Subtitle 2">
            <a:extLst>
              <a:ext uri="{FF2B5EF4-FFF2-40B4-BE49-F238E27FC236}">
                <a16:creationId xmlns:a16="http://schemas.microsoft.com/office/drawing/2014/main" id="{1DC44657-716C-8A79-81B4-AB3BBA61460A}"/>
              </a:ext>
            </a:extLst>
          </p:cNvPr>
          <p:cNvSpPr>
            <a:spLocks noGrp="1"/>
          </p:cNvSpPr>
          <p:nvPr>
            <p:ph type="subTitle" idx="1"/>
          </p:nvPr>
        </p:nvSpPr>
        <p:spPr>
          <a:xfrm>
            <a:off x="2101509" y="1206667"/>
            <a:ext cx="7988982" cy="276999"/>
          </a:xfrm>
        </p:spPr>
        <p:txBody>
          <a:bodyPr/>
          <a:lstStyle/>
          <a:p>
            <a:r>
              <a:rPr lang="en-US"/>
              <a:t>Monitoring + Transparency</a:t>
            </a:r>
          </a:p>
        </p:txBody>
      </p:sp>
      <p:sp>
        <p:nvSpPr>
          <p:cNvPr id="4" name="Text Placeholder 3">
            <a:extLst>
              <a:ext uri="{FF2B5EF4-FFF2-40B4-BE49-F238E27FC236}">
                <a16:creationId xmlns:a16="http://schemas.microsoft.com/office/drawing/2014/main" id="{5093299D-F850-A632-E85A-71BC1BD1F505}"/>
              </a:ext>
            </a:extLst>
          </p:cNvPr>
          <p:cNvSpPr>
            <a:spLocks noGrp="1"/>
          </p:cNvSpPr>
          <p:nvPr>
            <p:ph type="body" sz="quarter" idx="14"/>
          </p:nvPr>
        </p:nvSpPr>
        <p:spPr>
          <a:xfrm>
            <a:off x="5319693" y="2009548"/>
            <a:ext cx="5339132" cy="3411537"/>
          </a:xfrm>
        </p:spPr>
        <p:txBody>
          <a:bodyPr>
            <a:normAutofit/>
          </a:bodyPr>
          <a:lstStyle/>
          <a:p>
            <a:pPr>
              <a:lnSpc>
                <a:spcPct val="107000"/>
              </a:lnSpc>
              <a:spcAft>
                <a:spcPts val="800"/>
              </a:spcAft>
            </a:pPr>
            <a:r>
              <a:rPr lang="en-GB" kern="100">
                <a:latin typeface="+mn-lt"/>
                <a:ea typeface="Calibri" panose="020F0502020204030204" pitchFamily="34" charset="0"/>
                <a:cs typeface="Arial" panose="020B0604020202020204" pitchFamily="34" charset="0"/>
              </a:rPr>
              <a:t>Nestlé prioritizes traceability within its supply chain</a:t>
            </a:r>
          </a:p>
          <a:p>
            <a:pPr>
              <a:lnSpc>
                <a:spcPct val="107000"/>
              </a:lnSpc>
              <a:spcAft>
                <a:spcPts val="800"/>
              </a:spcAft>
            </a:pPr>
            <a:r>
              <a:rPr lang="en-GB" kern="100">
                <a:latin typeface="+mn-lt"/>
                <a:ea typeface="Calibri" panose="020F0502020204030204" pitchFamily="34" charset="0"/>
                <a:cs typeface="Arial" panose="020B0604020202020204" pitchFamily="34" charset="0"/>
              </a:rPr>
              <a:t>Palm Oil Transparency Dashboard</a:t>
            </a:r>
            <a:r>
              <a:rPr lang="en-GB" kern="100" baseline="30000">
                <a:latin typeface="+mn-lt"/>
                <a:ea typeface="Calibri" panose="020F0502020204030204" pitchFamily="34" charset="0"/>
                <a:cs typeface="Arial" panose="020B0604020202020204" pitchFamily="34" charset="0"/>
              </a:rPr>
              <a:t>7</a:t>
            </a:r>
            <a:endParaRPr lang="en-GB" kern="100">
              <a:latin typeface="+mn-lt"/>
              <a:ea typeface="Calibri" panose="020F0502020204030204" pitchFamily="34" charset="0"/>
              <a:cs typeface="Arial" panose="020B0604020202020204" pitchFamily="34" charset="0"/>
            </a:endParaRPr>
          </a:p>
          <a:p>
            <a:pPr lvl="1">
              <a:lnSpc>
                <a:spcPct val="107000"/>
              </a:lnSpc>
              <a:spcAft>
                <a:spcPts val="800"/>
              </a:spcAft>
            </a:pPr>
            <a:r>
              <a:rPr lang="en-GB" kern="100">
                <a:latin typeface="+mn-lt"/>
                <a:ea typeface="Calibri" panose="020F0502020204030204" pitchFamily="34" charset="0"/>
                <a:cs typeface="Arial" panose="020B0604020202020204" pitchFamily="34" charset="0"/>
              </a:rPr>
              <a:t>Published online and accessible</a:t>
            </a:r>
          </a:p>
          <a:p>
            <a:pPr lvl="1">
              <a:lnSpc>
                <a:spcPct val="107000"/>
              </a:lnSpc>
              <a:spcAft>
                <a:spcPts val="800"/>
              </a:spcAft>
            </a:pPr>
            <a:r>
              <a:rPr lang="en-GB" kern="100">
                <a:latin typeface="+mn-lt"/>
                <a:ea typeface="Calibri" panose="020F0502020204030204" pitchFamily="34" charset="0"/>
                <a:cs typeface="Arial" panose="020B0604020202020204" pitchFamily="34" charset="0"/>
              </a:rPr>
              <a:t>Helps Nestlé understand deforestation patterns in its supply chain</a:t>
            </a:r>
          </a:p>
          <a:p>
            <a:pPr lvl="1">
              <a:lnSpc>
                <a:spcPct val="107000"/>
              </a:lnSpc>
              <a:spcAft>
                <a:spcPts val="800"/>
              </a:spcAft>
            </a:pPr>
            <a:r>
              <a:rPr lang="en-GB" kern="100">
                <a:latin typeface="+mn-lt"/>
                <a:ea typeface="Calibri" panose="020F0502020204030204" pitchFamily="34" charset="0"/>
                <a:cs typeface="Arial" panose="020B0604020202020204" pitchFamily="34" charset="0"/>
              </a:rPr>
              <a:t>Verifying supplier’s no-deforestation claims</a:t>
            </a:r>
          </a:p>
          <a:p>
            <a:pPr lvl="1">
              <a:lnSpc>
                <a:spcPct val="107000"/>
              </a:lnSpc>
              <a:spcAft>
                <a:spcPts val="800"/>
              </a:spcAft>
            </a:pPr>
            <a:r>
              <a:rPr lang="en-GB" kern="100">
                <a:latin typeface="+mn-lt"/>
                <a:ea typeface="Calibri" panose="020F0502020204030204" pitchFamily="34" charset="0"/>
                <a:cs typeface="Arial" panose="020B0604020202020204" pitchFamily="34" charset="0"/>
              </a:rPr>
              <a:t>Identifying opportunities for conservation</a:t>
            </a:r>
          </a:p>
          <a:p>
            <a:pPr>
              <a:lnSpc>
                <a:spcPct val="107000"/>
              </a:lnSpc>
              <a:spcAft>
                <a:spcPts val="800"/>
              </a:spcAft>
            </a:pPr>
            <a:endParaRPr lang="en-BB" sz="1800" kern="100">
              <a:effectLst/>
              <a:latin typeface="+mn-lt"/>
              <a:ea typeface="Calibri" panose="020F0502020204030204" pitchFamily="34" charset="0"/>
              <a:cs typeface="Arial" panose="020B0604020202020204" pitchFamily="34" charset="0"/>
            </a:endParaRPr>
          </a:p>
        </p:txBody>
      </p:sp>
      <p:pic>
        <p:nvPicPr>
          <p:cNvPr id="8" name="Picture 7" descr="A magnifying glass on a book">
            <a:extLst>
              <a:ext uri="{FF2B5EF4-FFF2-40B4-BE49-F238E27FC236}">
                <a16:creationId xmlns:a16="http://schemas.microsoft.com/office/drawing/2014/main" id="{681DE067-A6C8-3C6A-7024-3E3D90DC6C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49981" y="2012312"/>
            <a:ext cx="2933660" cy="2680985"/>
          </a:xfrm>
          <a:prstGeom prst="rect">
            <a:avLst/>
          </a:prstGeom>
        </p:spPr>
      </p:pic>
    </p:spTree>
    <p:extLst>
      <p:ext uri="{BB962C8B-B14F-4D97-AF65-F5344CB8AC3E}">
        <p14:creationId xmlns:p14="http://schemas.microsoft.com/office/powerpoint/2010/main" val="315570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A489-8AA2-019A-E45F-1D61DE7CB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94D21-3F92-EE66-0864-287BD56876D5}"/>
              </a:ext>
            </a:extLst>
          </p:cNvPr>
          <p:cNvSpPr>
            <a:spLocks noGrp="1"/>
          </p:cNvSpPr>
          <p:nvPr>
            <p:ph type="ctrTitle"/>
          </p:nvPr>
        </p:nvSpPr>
        <p:spPr/>
        <p:txBody>
          <a:bodyPr/>
          <a:lstStyle/>
          <a:p>
            <a:r>
              <a:rPr lang="en-US"/>
              <a:t>Current Efforts and Approach (contd.)</a:t>
            </a:r>
          </a:p>
        </p:txBody>
      </p:sp>
      <p:sp>
        <p:nvSpPr>
          <p:cNvPr id="3" name="Subtitle 2">
            <a:extLst>
              <a:ext uri="{FF2B5EF4-FFF2-40B4-BE49-F238E27FC236}">
                <a16:creationId xmlns:a16="http://schemas.microsoft.com/office/drawing/2014/main" id="{0AA95E3B-8CFD-AC96-8D12-17488F9F61C3}"/>
              </a:ext>
            </a:extLst>
          </p:cNvPr>
          <p:cNvSpPr>
            <a:spLocks noGrp="1"/>
          </p:cNvSpPr>
          <p:nvPr>
            <p:ph type="subTitle" idx="1"/>
          </p:nvPr>
        </p:nvSpPr>
        <p:spPr>
          <a:xfrm>
            <a:off x="2933503" y="1013610"/>
            <a:ext cx="1671944" cy="240405"/>
          </a:xfrm>
        </p:spPr>
        <p:txBody>
          <a:bodyPr/>
          <a:lstStyle/>
          <a:p>
            <a:r>
              <a:rPr lang="en-US" sz="1600" b="0">
                <a:solidFill>
                  <a:srgbClr val="000000"/>
                </a:solidFill>
                <a:latin typeface="Franklin Gothic Book"/>
              </a:rPr>
              <a:t>Starling Journey</a:t>
            </a:r>
            <a:r>
              <a:rPr lang="en-US" sz="1600" b="0" baseline="30000">
                <a:solidFill>
                  <a:srgbClr val="000000"/>
                </a:solidFill>
                <a:latin typeface="Franklin Gothic Book"/>
              </a:rPr>
              <a:t>8</a:t>
            </a:r>
            <a:endParaRPr lang="en-US" sz="1600" b="0">
              <a:solidFill>
                <a:srgbClr val="000000"/>
              </a:solidFill>
            </a:endParaRPr>
          </a:p>
        </p:txBody>
      </p:sp>
      <p:pic>
        <p:nvPicPr>
          <p:cNvPr id="7" name="Picture 6" descr="A timeline of a tree and a pencil&#10;&#10;Description automatically generated">
            <a:extLst>
              <a:ext uri="{FF2B5EF4-FFF2-40B4-BE49-F238E27FC236}">
                <a16:creationId xmlns:a16="http://schemas.microsoft.com/office/drawing/2014/main" id="{D12A5F74-3FAF-4E4D-6777-39FC7BDE94B3}"/>
              </a:ext>
            </a:extLst>
          </p:cNvPr>
          <p:cNvPicPr>
            <a:picLocks noChangeAspect="1"/>
          </p:cNvPicPr>
          <p:nvPr/>
        </p:nvPicPr>
        <p:blipFill>
          <a:blip r:embed="rId3"/>
          <a:stretch>
            <a:fillRect/>
          </a:stretch>
        </p:blipFill>
        <p:spPr>
          <a:xfrm>
            <a:off x="2106903" y="1257893"/>
            <a:ext cx="4135046" cy="4411387"/>
          </a:xfrm>
          <a:prstGeom prst="rect">
            <a:avLst/>
          </a:prstGeom>
        </p:spPr>
      </p:pic>
      <p:pic>
        <p:nvPicPr>
          <p:cNvPr id="8" name="Picture 7" descr="A diagram of a satellite and palm trees&#10;&#10;Description automatically generated">
            <a:extLst>
              <a:ext uri="{FF2B5EF4-FFF2-40B4-BE49-F238E27FC236}">
                <a16:creationId xmlns:a16="http://schemas.microsoft.com/office/drawing/2014/main" id="{D6119B51-4B74-5483-5017-32C6A01929FB}"/>
              </a:ext>
            </a:extLst>
          </p:cNvPr>
          <p:cNvPicPr>
            <a:picLocks noChangeAspect="1"/>
          </p:cNvPicPr>
          <p:nvPr/>
        </p:nvPicPr>
        <p:blipFill>
          <a:blip r:embed="rId4"/>
          <a:stretch>
            <a:fillRect/>
          </a:stretch>
        </p:blipFill>
        <p:spPr>
          <a:xfrm>
            <a:off x="6578450" y="1322157"/>
            <a:ext cx="4113162" cy="4347123"/>
          </a:xfrm>
          <a:prstGeom prst="rect">
            <a:avLst/>
          </a:prstGeom>
        </p:spPr>
      </p:pic>
      <p:sp>
        <p:nvSpPr>
          <p:cNvPr id="10" name="Subtitle 2">
            <a:extLst>
              <a:ext uri="{FF2B5EF4-FFF2-40B4-BE49-F238E27FC236}">
                <a16:creationId xmlns:a16="http://schemas.microsoft.com/office/drawing/2014/main" id="{9A1BF90F-CB09-33CC-40AE-9BBB29639F48}"/>
              </a:ext>
            </a:extLst>
          </p:cNvPr>
          <p:cNvSpPr txBox="1">
            <a:spLocks/>
          </p:cNvSpPr>
          <p:nvPr/>
        </p:nvSpPr>
        <p:spPr>
          <a:xfrm>
            <a:off x="7762605" y="1014773"/>
            <a:ext cx="2637531" cy="95923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b="0">
                <a:solidFill>
                  <a:srgbClr val="000000"/>
                </a:solidFill>
                <a:latin typeface="Franklin Gothic Book"/>
              </a:rPr>
              <a:t>Engaging Suppliers</a:t>
            </a:r>
          </a:p>
          <a:p>
            <a:br>
              <a:rPr lang="en-US"/>
            </a:br>
            <a:endParaRPr lang="en-US"/>
          </a:p>
        </p:txBody>
      </p:sp>
    </p:spTree>
    <p:extLst>
      <p:ext uri="{BB962C8B-B14F-4D97-AF65-F5344CB8AC3E}">
        <p14:creationId xmlns:p14="http://schemas.microsoft.com/office/powerpoint/2010/main" val="2918205853"/>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97E9-0FDD-D617-DCC2-D5C0C345F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E47FA-1A43-0997-AE76-AC4B7E1C8D7C}"/>
              </a:ext>
            </a:extLst>
          </p:cNvPr>
          <p:cNvSpPr>
            <a:spLocks noGrp="1"/>
          </p:cNvSpPr>
          <p:nvPr>
            <p:ph type="ctrTitle"/>
          </p:nvPr>
        </p:nvSpPr>
        <p:spPr>
          <a:xfrm>
            <a:off x="2576578" y="2209746"/>
            <a:ext cx="7560057" cy="664797"/>
          </a:xfrm>
        </p:spPr>
        <p:txBody>
          <a:bodyPr/>
          <a:lstStyle/>
          <a:p>
            <a:pPr algn="ctr"/>
            <a:r>
              <a:rPr lang="en-US">
                <a:latin typeface="Franklin Gothic Book"/>
              </a:rPr>
              <a:t>Sourcing Challenges</a:t>
            </a:r>
          </a:p>
        </p:txBody>
      </p:sp>
    </p:spTree>
    <p:extLst>
      <p:ext uri="{BB962C8B-B14F-4D97-AF65-F5344CB8AC3E}">
        <p14:creationId xmlns:p14="http://schemas.microsoft.com/office/powerpoint/2010/main" val="388868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2DC0-471B-799B-8102-922C0230C476}"/>
              </a:ext>
            </a:extLst>
          </p:cNvPr>
          <p:cNvSpPr>
            <a:spLocks noGrp="1"/>
          </p:cNvSpPr>
          <p:nvPr>
            <p:ph type="ctrTitle"/>
          </p:nvPr>
        </p:nvSpPr>
        <p:spPr/>
        <p:txBody>
          <a:bodyPr/>
          <a:lstStyle/>
          <a:p>
            <a:r>
              <a:rPr lang="en-IN"/>
              <a:t>PALM OIL SOURCING PROBLEMS</a:t>
            </a:r>
          </a:p>
        </p:txBody>
      </p:sp>
      <p:sp>
        <p:nvSpPr>
          <p:cNvPr id="3" name="Subtitle 2">
            <a:extLst>
              <a:ext uri="{FF2B5EF4-FFF2-40B4-BE49-F238E27FC236}">
                <a16:creationId xmlns:a16="http://schemas.microsoft.com/office/drawing/2014/main" id="{CE665220-988A-7DAC-82BB-D4D0E739B07B}"/>
              </a:ext>
            </a:extLst>
          </p:cNvPr>
          <p:cNvSpPr>
            <a:spLocks noGrp="1"/>
          </p:cNvSpPr>
          <p:nvPr>
            <p:ph type="subTitle" idx="1"/>
          </p:nvPr>
        </p:nvSpPr>
        <p:spPr>
          <a:xfrm>
            <a:off x="2107518" y="1240783"/>
            <a:ext cx="7988982" cy="276999"/>
          </a:xfrm>
        </p:spPr>
        <p:txBody>
          <a:bodyPr/>
          <a:lstStyle/>
          <a:p>
            <a:r>
              <a:rPr lang="en-IN"/>
              <a:t>Human Rights Violations</a:t>
            </a:r>
          </a:p>
        </p:txBody>
      </p:sp>
      <p:sp>
        <p:nvSpPr>
          <p:cNvPr id="4" name="Text Placeholder 3">
            <a:extLst>
              <a:ext uri="{FF2B5EF4-FFF2-40B4-BE49-F238E27FC236}">
                <a16:creationId xmlns:a16="http://schemas.microsoft.com/office/drawing/2014/main" id="{45EE42D1-B5AC-0098-5737-CE84A73DDFC4}"/>
              </a:ext>
            </a:extLst>
          </p:cNvPr>
          <p:cNvSpPr>
            <a:spLocks noGrp="1"/>
          </p:cNvSpPr>
          <p:nvPr>
            <p:ph type="body" sz="quarter" idx="14"/>
          </p:nvPr>
        </p:nvSpPr>
        <p:spPr>
          <a:xfrm>
            <a:off x="2097079" y="1708622"/>
            <a:ext cx="8426268" cy="4176738"/>
          </a:xfrm>
        </p:spPr>
        <p:txBody>
          <a:bodyPr vert="horz" lIns="0" tIns="0" rIns="0" bIns="0" rtlCol="0" anchor="t">
            <a:normAutofit/>
          </a:bodyPr>
          <a:lstStyle/>
          <a:p>
            <a:r>
              <a:rPr lang="en-IN">
                <a:latin typeface="+mn-lt"/>
                <a:ea typeface="Calibri"/>
                <a:cs typeface="Calibri"/>
              </a:rPr>
              <a:t>Supply Chain abuses by Nestle's big suppliers like ADM, Wilmar, Olam and Cargill In Indonesia, Malaysia, Honduras, Peru etc.</a:t>
            </a:r>
          </a:p>
          <a:p>
            <a:endParaRPr lang="en-IN">
              <a:latin typeface="+mn-lt"/>
              <a:ea typeface="Calibri" panose="020F0502020204030204" pitchFamily="34" charset="0"/>
              <a:cs typeface="Calibri"/>
            </a:endParaRPr>
          </a:p>
          <a:p>
            <a:r>
              <a:rPr lang="en-IN">
                <a:latin typeface="+mn-lt"/>
                <a:ea typeface="Calibri"/>
                <a:cs typeface="Calibri"/>
              </a:rPr>
              <a:t>Workers are pressured to work for extended periods and meet a daily target.</a:t>
            </a:r>
          </a:p>
          <a:p>
            <a:endParaRPr lang="en-IN">
              <a:latin typeface="+mn-lt"/>
              <a:ea typeface="Calibri" panose="020F0502020204030204" pitchFamily="34" charset="0"/>
              <a:cs typeface="Calibri"/>
            </a:endParaRPr>
          </a:p>
          <a:p>
            <a:r>
              <a:rPr lang="en-US">
                <a:latin typeface="+mn-lt"/>
                <a:ea typeface="Calibri"/>
                <a:cs typeface="Calibri"/>
              </a:rPr>
              <a:t>One worker was quoted as saying: ““I get the </a:t>
            </a:r>
            <a:r>
              <a:rPr lang="en-US" err="1">
                <a:latin typeface="+mn-lt"/>
                <a:ea typeface="Calibri"/>
                <a:cs typeface="Calibri"/>
              </a:rPr>
              <a:t>premi</a:t>
            </a:r>
            <a:r>
              <a:rPr lang="en-US">
                <a:latin typeface="+mn-lt"/>
                <a:ea typeface="Calibri"/>
                <a:cs typeface="Calibri"/>
              </a:rPr>
              <a:t> [bonus] from the loose fruit that’s why my kids help me. I wouldn’t be able to meet the target … otherwise. … The foreman sees my children helping me. The foreman says it is good that my child is helping me.”</a:t>
            </a:r>
            <a:r>
              <a:rPr lang="en-US" baseline="30000">
                <a:latin typeface="+mn-lt"/>
                <a:ea typeface="Calibri"/>
                <a:cs typeface="Calibri"/>
              </a:rPr>
              <a:t>9</a:t>
            </a:r>
            <a:endParaRPr lang="en-US">
              <a:latin typeface="+mn-lt"/>
              <a:ea typeface="Calibri"/>
              <a:cs typeface="Calibri"/>
            </a:endParaRPr>
          </a:p>
          <a:p>
            <a:endParaRPr lang="en-US" baseline="30000">
              <a:latin typeface="+mn-lt"/>
              <a:ea typeface="Calibri" panose="020F0502020204030204" pitchFamily="34" charset="0"/>
              <a:cs typeface="Calibri"/>
            </a:endParaRPr>
          </a:p>
          <a:p>
            <a:r>
              <a:rPr lang="en-US">
                <a:latin typeface="+mn-lt"/>
                <a:ea typeface="Calibri"/>
                <a:cs typeface="Calibri"/>
              </a:rPr>
              <a:t>Evidence of use of Paraquat.</a:t>
            </a:r>
          </a:p>
          <a:p>
            <a:endParaRPr lang="en-US">
              <a:solidFill>
                <a:srgbClr val="000000"/>
              </a:solidFill>
              <a:latin typeface="+mn-lt"/>
              <a:ea typeface="Calibri" panose="020F0502020204030204" pitchFamily="34" charset="0"/>
              <a:cs typeface="Calibri"/>
            </a:endParaRPr>
          </a:p>
          <a:p>
            <a:r>
              <a:rPr lang="en-IN">
                <a:solidFill>
                  <a:srgbClr val="333333"/>
                </a:solidFill>
                <a:effectLst/>
                <a:latin typeface="+mn-lt"/>
                <a:ea typeface="Calibri"/>
                <a:cs typeface="Calibri"/>
              </a:rPr>
              <a:t>The investigators  found one instance of a worker that was splashed in the face by the chemical, leading to severe injuries.  “I can’t see through the eye. I get headaches in part of my head, when I do, my eye feels really swollen. I still get a bit dizzy”.</a:t>
            </a:r>
            <a:r>
              <a:rPr lang="en-IN" baseline="30000">
                <a:solidFill>
                  <a:srgbClr val="333333"/>
                </a:solidFill>
                <a:latin typeface="+mn-lt"/>
                <a:ea typeface="Calibri"/>
                <a:cs typeface="Calibri"/>
              </a:rPr>
              <a:t>9</a:t>
            </a:r>
            <a:endParaRPr lang="en-US">
              <a:latin typeface="+mn-lt"/>
              <a:ea typeface="Calibri"/>
              <a:cs typeface="Calibri"/>
            </a:endParaRPr>
          </a:p>
          <a:p>
            <a:endParaRPr lang="en-IN">
              <a:latin typeface="Calibri" panose="020F0502020204030204" pitchFamily="34" charset="0"/>
              <a:ea typeface="Calibri" panose="020F0502020204030204" pitchFamily="34" charset="0"/>
              <a:cs typeface="Calibri" panose="020F0502020204030204" pitchFamily="34" charset="0"/>
            </a:endParaRPr>
          </a:p>
          <a:p>
            <a:endParaRPr lang="en-IN">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942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DCA0-FFD2-AC36-C018-58D7BD1EDC24}"/>
              </a:ext>
            </a:extLst>
          </p:cNvPr>
          <p:cNvSpPr>
            <a:spLocks noGrp="1"/>
          </p:cNvSpPr>
          <p:nvPr>
            <p:ph type="ctrTitle"/>
          </p:nvPr>
        </p:nvSpPr>
        <p:spPr/>
        <p:txBody>
          <a:bodyPr/>
          <a:lstStyle/>
          <a:p>
            <a:r>
              <a:rPr lang="en-US"/>
              <a:t>“13 Years Later Palm Oil is Still a Haunting Reality…”</a:t>
            </a:r>
            <a:endParaRPr lang="en-IN"/>
          </a:p>
        </p:txBody>
      </p:sp>
      <p:sp>
        <p:nvSpPr>
          <p:cNvPr id="3" name="Subtitle 2">
            <a:extLst>
              <a:ext uri="{FF2B5EF4-FFF2-40B4-BE49-F238E27FC236}">
                <a16:creationId xmlns:a16="http://schemas.microsoft.com/office/drawing/2014/main" id="{1F0A31ED-A6DD-29C8-43BA-A8BD2F57AED8}"/>
              </a:ext>
            </a:extLst>
          </p:cNvPr>
          <p:cNvSpPr>
            <a:spLocks noGrp="1"/>
          </p:cNvSpPr>
          <p:nvPr>
            <p:ph type="subTitle" idx="1"/>
          </p:nvPr>
        </p:nvSpPr>
        <p:spPr>
          <a:xfrm>
            <a:off x="1662432" y="1042455"/>
            <a:ext cx="8323868" cy="553998"/>
          </a:xfrm>
        </p:spPr>
        <p:txBody>
          <a:bodyPr/>
          <a:lstStyle/>
          <a:p>
            <a:pPr algn="ctr"/>
            <a:r>
              <a:rPr lang="en-IN"/>
              <a:t>“IN 2010, NESTLÉ </a:t>
            </a:r>
            <a:r>
              <a:rPr lang="en-US"/>
              <a:t>PROMISED TO CREATE 100% DEFORESTATION-FREE SUPPLY CHAINS WITHIN TEN YEARS.”</a:t>
            </a:r>
            <a:r>
              <a:rPr lang="en-US" baseline="30000"/>
              <a:t>10</a:t>
            </a:r>
            <a:r>
              <a:rPr lang="en-US"/>
              <a:t> </a:t>
            </a:r>
            <a:endParaRPr lang="en-IN"/>
          </a:p>
        </p:txBody>
      </p:sp>
      <p:sp>
        <p:nvSpPr>
          <p:cNvPr id="4" name="Text Placeholder 3">
            <a:extLst>
              <a:ext uri="{FF2B5EF4-FFF2-40B4-BE49-F238E27FC236}">
                <a16:creationId xmlns:a16="http://schemas.microsoft.com/office/drawing/2014/main" id="{9FE8EEB4-DCEE-7B32-0BE2-8CA76AFCE9CC}"/>
              </a:ext>
            </a:extLst>
          </p:cNvPr>
          <p:cNvSpPr>
            <a:spLocks noGrp="1"/>
          </p:cNvSpPr>
          <p:nvPr>
            <p:ph type="body" sz="quarter" idx="14"/>
          </p:nvPr>
        </p:nvSpPr>
        <p:spPr>
          <a:xfrm>
            <a:off x="1778795" y="1805128"/>
            <a:ext cx="5969822" cy="3884216"/>
          </a:xfrm>
        </p:spPr>
        <p:txBody>
          <a:bodyPr vert="horz" lIns="0" tIns="0" rIns="0" bIns="0" rtlCol="0" anchor="t">
            <a:normAutofit/>
          </a:bodyPr>
          <a:lstStyle/>
          <a:p>
            <a:r>
              <a:rPr lang="en-IN">
                <a:latin typeface="+mn-lt"/>
              </a:rPr>
              <a:t> Nestlé Group alone used 455,000 tons of palm oil in 2019 alone.</a:t>
            </a:r>
          </a:p>
          <a:p>
            <a:endParaRPr lang="en-IN">
              <a:latin typeface="+mn-lt"/>
            </a:endParaRPr>
          </a:p>
          <a:p>
            <a:r>
              <a:rPr lang="en-IN">
                <a:latin typeface="+mn-lt"/>
              </a:rPr>
              <a:t>1,735 palm oil suppliers from 24 countries.</a:t>
            </a:r>
          </a:p>
          <a:p>
            <a:endParaRPr lang="en-IN">
              <a:latin typeface="+mn-lt"/>
            </a:endParaRPr>
          </a:p>
          <a:p>
            <a:r>
              <a:rPr lang="en-IN">
                <a:latin typeface="+mn-lt"/>
              </a:rPr>
              <a:t>24,000 hectares of rainforest cleared within the concessions.</a:t>
            </a:r>
            <a:r>
              <a:rPr lang="en-IN" baseline="30000">
                <a:latin typeface="+mn-lt"/>
              </a:rPr>
              <a:t>11</a:t>
            </a:r>
            <a:endParaRPr lang="en-IN">
              <a:latin typeface="+mn-lt"/>
            </a:endParaRPr>
          </a:p>
          <a:p>
            <a:endParaRPr lang="en-IN">
              <a:latin typeface="+mn-lt"/>
            </a:endParaRPr>
          </a:p>
          <a:p>
            <a:r>
              <a:rPr lang="en-IN">
                <a:latin typeface="+mn-lt"/>
              </a:rPr>
              <a:t>Starling</a:t>
            </a:r>
            <a:r>
              <a:rPr lang="en-IN">
                <a:effectLst/>
                <a:latin typeface="+mn-lt"/>
                <a:ea typeface="Calibri"/>
                <a:cs typeface="Times New Roman"/>
              </a:rPr>
              <a:t> </a:t>
            </a:r>
            <a:r>
              <a:rPr lang="en-IN">
                <a:latin typeface="+mn-lt"/>
                <a:ea typeface="Calibri"/>
                <a:cs typeface="Times New Roman"/>
              </a:rPr>
              <a:t>satellite - Nestle</a:t>
            </a:r>
            <a:r>
              <a:rPr lang="en-IN">
                <a:solidFill>
                  <a:srgbClr val="000000"/>
                </a:solidFill>
                <a:latin typeface="+mn-lt"/>
                <a:ea typeface="Calibri"/>
                <a:cs typeface="Times New Roman"/>
              </a:rPr>
              <a:t> </a:t>
            </a:r>
            <a:r>
              <a:rPr lang="en-IN">
                <a:solidFill>
                  <a:srgbClr val="000000"/>
                </a:solidFill>
                <a:effectLst/>
                <a:latin typeface="+mn-lt"/>
                <a:ea typeface="Calibri"/>
                <a:cs typeface="Times New Roman"/>
              </a:rPr>
              <a:t>received 388,047 alerts – mainly in Indonesia and Malaysia – which corresponds to 1,063 </a:t>
            </a:r>
            <a:r>
              <a:rPr lang="en-IN">
                <a:solidFill>
                  <a:srgbClr val="000000"/>
                </a:solidFill>
                <a:latin typeface="+mn-lt"/>
                <a:ea typeface="Calibri"/>
                <a:cs typeface="Times New Roman"/>
              </a:rPr>
              <a:t>alerts/day. </a:t>
            </a:r>
            <a:endParaRPr lang="en-IN">
              <a:solidFill>
                <a:srgbClr val="000000"/>
              </a:solidFill>
              <a:effectLst/>
              <a:latin typeface="+mn-lt"/>
              <a:ea typeface="Calibri"/>
              <a:cs typeface="Times New Roman"/>
            </a:endParaRPr>
          </a:p>
          <a:p>
            <a:endParaRPr lang="en-IN">
              <a:solidFill>
                <a:srgbClr val="000000"/>
              </a:solidFill>
              <a:latin typeface="+mn-lt"/>
              <a:ea typeface="Calibri" panose="020F0502020204030204" pitchFamily="34" charset="0"/>
              <a:cs typeface="Times New Roman"/>
            </a:endParaRPr>
          </a:p>
          <a:p>
            <a:r>
              <a:rPr lang="en-IN">
                <a:solidFill>
                  <a:srgbClr val="000000"/>
                </a:solidFill>
                <a:latin typeface="+mn-lt"/>
                <a:ea typeface="Calibri"/>
                <a:cs typeface="Times New Roman"/>
              </a:rPr>
              <a:t>Total forest loss detected is approximately 472,513 hectares in 2019.</a:t>
            </a:r>
            <a:r>
              <a:rPr lang="en-IN" baseline="30000">
                <a:solidFill>
                  <a:srgbClr val="000000"/>
                </a:solidFill>
                <a:latin typeface="+mn-lt"/>
                <a:ea typeface="Calibri"/>
                <a:cs typeface="Times New Roman"/>
              </a:rPr>
              <a:t>11</a:t>
            </a:r>
            <a:endParaRPr lang="en-IN">
              <a:solidFill>
                <a:srgbClr val="000000"/>
              </a:solidFill>
              <a:latin typeface="+mn-lt"/>
              <a:ea typeface="Calibri"/>
              <a:cs typeface="Times New Roman"/>
            </a:endParaRPr>
          </a:p>
          <a:p>
            <a:endParaRPr lang="en-IN">
              <a:solidFill>
                <a:srgbClr val="000000"/>
              </a:solidFill>
              <a:latin typeface="+mn-lt"/>
              <a:ea typeface="Calibri" panose="020F0502020204030204" pitchFamily="34" charset="0"/>
              <a:cs typeface="Times New Roman" panose="02020603050405020304" pitchFamily="18" charset="0"/>
            </a:endParaRPr>
          </a:p>
          <a:p>
            <a:r>
              <a:rPr lang="en-IN">
                <a:solidFill>
                  <a:srgbClr val="212529"/>
                </a:solidFill>
                <a:effectLst/>
                <a:latin typeface="+mn-lt"/>
                <a:ea typeface="Calibri"/>
                <a:cs typeface="Times New Roman"/>
              </a:rPr>
              <a:t>“Nestlé continues to engage in large-scale </a:t>
            </a:r>
            <a:r>
              <a:rPr lang="en-IN" b="1">
                <a:solidFill>
                  <a:srgbClr val="212529"/>
                </a:solidFill>
                <a:effectLst/>
                <a:latin typeface="+mn-lt"/>
                <a:ea typeface="Calibri"/>
                <a:cs typeface="Times New Roman"/>
              </a:rPr>
              <a:t>greenwashing </a:t>
            </a:r>
            <a:r>
              <a:rPr lang="en-IN">
                <a:solidFill>
                  <a:srgbClr val="212529"/>
                </a:solidFill>
                <a:effectLst/>
                <a:latin typeface="+mn-lt"/>
                <a:ea typeface="Calibri"/>
                <a:cs typeface="Times New Roman"/>
              </a:rPr>
              <a:t>with unverified </a:t>
            </a:r>
            <a:r>
              <a:rPr lang="en-IN" u="none" strike="noStrike">
                <a:solidFill>
                  <a:srgbClr val="78A22F"/>
                </a:solidFill>
                <a:effectLst/>
                <a:latin typeface="+mn-lt"/>
                <a:ea typeface="Calibri"/>
                <a:cs typeface="Times New Roman"/>
                <a:hlinkClick r:id="rId2"/>
              </a:rPr>
              <a:t>claims</a:t>
            </a:r>
            <a:r>
              <a:rPr lang="en-IN">
                <a:solidFill>
                  <a:srgbClr val="212529"/>
                </a:solidFill>
                <a:effectLst/>
                <a:latin typeface="+mn-lt"/>
                <a:ea typeface="Calibri"/>
                <a:cs typeface="Times New Roman"/>
              </a:rPr>
              <a:t> of 95.6% deforestation-free supply chains</a:t>
            </a:r>
            <a:r>
              <a:rPr lang="en-IN">
                <a:solidFill>
                  <a:srgbClr val="000000"/>
                </a:solidFill>
                <a:latin typeface="+mn-lt"/>
                <a:ea typeface="Calibri"/>
                <a:cs typeface="Times New Roman"/>
              </a:rPr>
              <a:t>.”</a:t>
            </a:r>
            <a:r>
              <a:rPr lang="en-IN" baseline="30000">
                <a:solidFill>
                  <a:srgbClr val="000000"/>
                </a:solidFill>
                <a:latin typeface="+mn-lt"/>
                <a:ea typeface="Calibri"/>
                <a:cs typeface="Times New Roman"/>
              </a:rPr>
              <a:t>12</a:t>
            </a:r>
            <a:endParaRPr lang="en-IN">
              <a:solidFill>
                <a:srgbClr val="000000"/>
              </a:solidFill>
              <a:effectLst/>
              <a:latin typeface="+mn-lt"/>
              <a:ea typeface="Calibri"/>
              <a:cs typeface="Times New Roman"/>
            </a:endParaRPr>
          </a:p>
        </p:txBody>
      </p:sp>
      <p:pic>
        <p:nvPicPr>
          <p:cNvPr id="5" name="Picture 4">
            <a:extLst>
              <a:ext uri="{FF2B5EF4-FFF2-40B4-BE49-F238E27FC236}">
                <a16:creationId xmlns:a16="http://schemas.microsoft.com/office/drawing/2014/main" id="{F2216D40-C9E7-AAC5-76EE-FED3A12036C7}"/>
              </a:ext>
            </a:extLst>
          </p:cNvPr>
          <p:cNvPicPr>
            <a:picLocks noChangeAspect="1"/>
          </p:cNvPicPr>
          <p:nvPr/>
        </p:nvPicPr>
        <p:blipFill>
          <a:blip r:embed="rId3"/>
          <a:stretch>
            <a:fillRect/>
          </a:stretch>
        </p:blipFill>
        <p:spPr>
          <a:xfrm>
            <a:off x="7878349" y="1541355"/>
            <a:ext cx="2959274" cy="2293046"/>
          </a:xfrm>
          <a:prstGeom prst="rect">
            <a:avLst/>
          </a:prstGeom>
        </p:spPr>
      </p:pic>
      <p:sp>
        <p:nvSpPr>
          <p:cNvPr id="6" name="TextBox 5">
            <a:extLst>
              <a:ext uri="{FF2B5EF4-FFF2-40B4-BE49-F238E27FC236}">
                <a16:creationId xmlns:a16="http://schemas.microsoft.com/office/drawing/2014/main" id="{A8ABACF7-E0E7-11CF-C019-8654A87DE516}"/>
              </a:ext>
            </a:extLst>
          </p:cNvPr>
          <p:cNvSpPr txBox="1"/>
          <p:nvPr/>
        </p:nvSpPr>
        <p:spPr>
          <a:xfrm>
            <a:off x="7985342" y="3888287"/>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rgbClr val="292B2C"/>
                </a:solidFill>
                <a:ea typeface="+mn-lt"/>
                <a:cs typeface="+mn-lt"/>
              </a:rPr>
              <a:t>Extent of Deforestation in Borneo 1950-2005, Projection to 2020. The island of Borneo is split between Malaysia, Indonesia, and Brunei.</a:t>
            </a:r>
            <a:endParaRPr lang="en-US"/>
          </a:p>
        </p:txBody>
      </p:sp>
    </p:spTree>
    <p:extLst>
      <p:ext uri="{BB962C8B-B14F-4D97-AF65-F5344CB8AC3E}">
        <p14:creationId xmlns:p14="http://schemas.microsoft.com/office/powerpoint/2010/main" val="370316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A3D19-2137-A60C-C714-B178DCD80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138ED-7D4E-60FA-567A-14955874EE69}"/>
              </a:ext>
            </a:extLst>
          </p:cNvPr>
          <p:cNvSpPr>
            <a:spLocks noGrp="1"/>
          </p:cNvSpPr>
          <p:nvPr>
            <p:ph type="ctrTitle"/>
          </p:nvPr>
        </p:nvSpPr>
        <p:spPr/>
        <p:txBody>
          <a:bodyPr/>
          <a:lstStyle/>
          <a:p>
            <a:r>
              <a:rPr lang="en-US"/>
              <a:t>RSPO Certification</a:t>
            </a:r>
          </a:p>
        </p:txBody>
      </p:sp>
      <p:sp>
        <p:nvSpPr>
          <p:cNvPr id="3" name="Subtitle 2">
            <a:extLst>
              <a:ext uri="{FF2B5EF4-FFF2-40B4-BE49-F238E27FC236}">
                <a16:creationId xmlns:a16="http://schemas.microsoft.com/office/drawing/2014/main" id="{40A32E0A-A739-FAF3-DCCB-9F85615D232E}"/>
              </a:ext>
            </a:extLst>
          </p:cNvPr>
          <p:cNvSpPr>
            <a:spLocks noGrp="1"/>
          </p:cNvSpPr>
          <p:nvPr>
            <p:ph type="subTitle" idx="1"/>
          </p:nvPr>
        </p:nvSpPr>
        <p:spPr>
          <a:xfrm>
            <a:off x="2107518" y="1240783"/>
            <a:ext cx="7988982" cy="276999"/>
          </a:xfrm>
        </p:spPr>
        <p:txBody>
          <a:bodyPr/>
          <a:lstStyle/>
          <a:p>
            <a:r>
              <a:rPr lang="en-US"/>
              <a:t>What does it mean to be “Certified Sustainable”?</a:t>
            </a:r>
          </a:p>
        </p:txBody>
      </p:sp>
      <p:sp>
        <p:nvSpPr>
          <p:cNvPr id="4" name="Text Placeholder 3">
            <a:extLst>
              <a:ext uri="{FF2B5EF4-FFF2-40B4-BE49-F238E27FC236}">
                <a16:creationId xmlns:a16="http://schemas.microsoft.com/office/drawing/2014/main" id="{43051CD4-76FD-BCE1-DB2F-2E6FB9379A59}"/>
              </a:ext>
            </a:extLst>
          </p:cNvPr>
          <p:cNvSpPr>
            <a:spLocks noGrp="1"/>
          </p:cNvSpPr>
          <p:nvPr>
            <p:ph type="body" sz="quarter" idx="14"/>
          </p:nvPr>
        </p:nvSpPr>
        <p:spPr>
          <a:xfrm>
            <a:off x="2102385" y="1844320"/>
            <a:ext cx="7626958" cy="4632823"/>
          </a:xfrm>
        </p:spPr>
        <p:txBody>
          <a:bodyPr vert="horz" lIns="0" tIns="0" rIns="0" bIns="0" rtlCol="0" anchor="t">
            <a:normAutofit/>
          </a:bodyPr>
          <a:lstStyle/>
          <a:p>
            <a:pPr>
              <a:lnSpc>
                <a:spcPct val="107000"/>
              </a:lnSpc>
              <a:spcAft>
                <a:spcPts val="800"/>
              </a:spcAft>
            </a:pPr>
            <a:r>
              <a:rPr lang="en-US">
                <a:latin typeface="Franklin Gothic Book"/>
              </a:rPr>
              <a:t>Goal of 100% of palm oil produced sustainably by 2023.</a:t>
            </a:r>
          </a:p>
          <a:p>
            <a:pPr>
              <a:lnSpc>
                <a:spcPct val="107000"/>
              </a:lnSpc>
              <a:spcAft>
                <a:spcPts val="800"/>
              </a:spcAft>
            </a:pPr>
            <a:r>
              <a:rPr lang="en-US">
                <a:solidFill>
                  <a:srgbClr val="000000"/>
                </a:solidFill>
                <a:latin typeface="Franklin Gothic Book"/>
              </a:rPr>
              <a:t>Nestlé uses the Roundtable on Sustainable Palm Oil (RSPO)</a:t>
            </a:r>
            <a:r>
              <a:rPr lang="en-US" sz="1100" baseline="30000">
                <a:solidFill>
                  <a:srgbClr val="000000"/>
                </a:solidFill>
                <a:latin typeface="Franklin Gothic Book"/>
              </a:rPr>
              <a:t>13</a:t>
            </a:r>
            <a:r>
              <a:rPr lang="en-US">
                <a:solidFill>
                  <a:srgbClr val="000000"/>
                </a:solidFill>
                <a:latin typeface="Franklin Gothic Book"/>
              </a:rPr>
              <a:t> certification</a:t>
            </a:r>
          </a:p>
          <a:p>
            <a:pPr>
              <a:lnSpc>
                <a:spcPct val="107000"/>
              </a:lnSpc>
              <a:spcAft>
                <a:spcPts val="800"/>
              </a:spcAft>
            </a:pPr>
            <a:r>
              <a:rPr lang="en-US">
                <a:solidFill>
                  <a:srgbClr val="000000"/>
                </a:solidFill>
                <a:latin typeface="Franklin Gothic Book"/>
              </a:rPr>
              <a:t>Serious and long-running failures in the RSPO’s sustainability verification process have been identified by EIA and Grassroots in reports.</a:t>
            </a:r>
            <a:r>
              <a:rPr lang="en-US" baseline="30000">
                <a:solidFill>
                  <a:srgbClr val="262626"/>
                </a:solidFill>
                <a:latin typeface="Franklin Gothic Book"/>
              </a:rPr>
              <a:t>20</a:t>
            </a:r>
            <a:r>
              <a:rPr lang="en-US" sz="1100" baseline="30000">
                <a:solidFill>
                  <a:srgbClr val="262626"/>
                </a:solidFill>
                <a:latin typeface="Franklin Gothic Book"/>
              </a:rPr>
              <a:t> </a:t>
            </a:r>
            <a:endParaRPr lang="en-US" sz="1100">
              <a:solidFill>
                <a:srgbClr val="000000"/>
              </a:solidFill>
              <a:latin typeface="Franklin Gothic Book"/>
            </a:endParaRPr>
          </a:p>
          <a:p>
            <a:pPr>
              <a:lnSpc>
                <a:spcPct val="107000"/>
              </a:lnSpc>
              <a:spcAft>
                <a:spcPts val="800"/>
              </a:spcAft>
            </a:pPr>
            <a:r>
              <a:rPr lang="en-US">
                <a:latin typeface="Franklin Gothic Book"/>
              </a:rPr>
              <a:t>Studies have come out that show RSPO certified plantations occupy land that was once habitats for endangered animals</a:t>
            </a:r>
          </a:p>
          <a:p>
            <a:pPr lvl="1">
              <a:lnSpc>
                <a:spcPct val="107000"/>
              </a:lnSpc>
              <a:spcAft>
                <a:spcPts val="800"/>
              </a:spcAft>
            </a:pPr>
            <a:r>
              <a:rPr lang="en-US">
                <a:latin typeface="Franklin Gothic Book"/>
              </a:rPr>
              <a:t>~75% of RSPO land is in areas that have been deforested and/or home to endangered species in the last 30 years</a:t>
            </a:r>
            <a:r>
              <a:rPr lang="en-US" baseline="30000">
                <a:latin typeface="Franklin Gothic Book"/>
              </a:rPr>
              <a:t>14 </a:t>
            </a:r>
            <a:endParaRPr lang="en-US">
              <a:latin typeface="Franklin Gothic Book"/>
            </a:endParaRPr>
          </a:p>
          <a:p>
            <a:pPr lvl="1">
              <a:lnSpc>
                <a:spcPct val="107000"/>
              </a:lnSpc>
              <a:spcAft>
                <a:spcPts val="800"/>
              </a:spcAft>
            </a:pPr>
            <a:r>
              <a:rPr lang="en-US" b="1">
                <a:latin typeface="Franklin Gothic Book"/>
              </a:rPr>
              <a:t>“RSPO does not take into account the recent past of plantations it certifies”</a:t>
            </a:r>
            <a:r>
              <a:rPr lang="en-US" b="1" baseline="30000">
                <a:latin typeface="Franklin Gothic Book"/>
              </a:rPr>
              <a:t>14</a:t>
            </a:r>
          </a:p>
        </p:txBody>
      </p:sp>
    </p:spTree>
    <p:extLst>
      <p:ext uri="{BB962C8B-B14F-4D97-AF65-F5344CB8AC3E}">
        <p14:creationId xmlns:p14="http://schemas.microsoft.com/office/powerpoint/2010/main" val="1982876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8790-F6F1-6398-8A4F-D2F89F48B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2E462-5360-DB36-ACAF-AD731C634206}"/>
              </a:ext>
            </a:extLst>
          </p:cNvPr>
          <p:cNvSpPr>
            <a:spLocks noGrp="1"/>
          </p:cNvSpPr>
          <p:nvPr>
            <p:ph type="ctrTitle"/>
          </p:nvPr>
        </p:nvSpPr>
        <p:spPr>
          <a:xfrm>
            <a:off x="2699391" y="2764783"/>
            <a:ext cx="6801602" cy="664797"/>
          </a:xfrm>
        </p:spPr>
        <p:txBody>
          <a:bodyPr/>
          <a:lstStyle/>
          <a:p>
            <a:pPr algn="ctr"/>
            <a:r>
              <a:rPr lang="en-US"/>
              <a:t>Recommendations</a:t>
            </a:r>
          </a:p>
        </p:txBody>
      </p:sp>
    </p:spTree>
    <p:extLst>
      <p:ext uri="{BB962C8B-B14F-4D97-AF65-F5344CB8AC3E}">
        <p14:creationId xmlns:p14="http://schemas.microsoft.com/office/powerpoint/2010/main" val="56975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C4DAC-B26F-8F95-36EB-A2E2D9673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BB977-CAF1-E2C4-58DB-259B795D7397}"/>
              </a:ext>
            </a:extLst>
          </p:cNvPr>
          <p:cNvSpPr>
            <a:spLocks noGrp="1"/>
          </p:cNvSpPr>
          <p:nvPr>
            <p:ph type="ctrTitle"/>
          </p:nvPr>
        </p:nvSpPr>
        <p:spPr/>
        <p:txBody>
          <a:bodyPr/>
          <a:lstStyle/>
          <a:p>
            <a:r>
              <a:rPr lang="en-US"/>
              <a:t>Recommendations</a:t>
            </a:r>
          </a:p>
        </p:txBody>
      </p:sp>
      <p:sp>
        <p:nvSpPr>
          <p:cNvPr id="3" name="Subtitle 2">
            <a:extLst>
              <a:ext uri="{FF2B5EF4-FFF2-40B4-BE49-F238E27FC236}">
                <a16:creationId xmlns:a16="http://schemas.microsoft.com/office/drawing/2014/main" id="{04435CAD-1282-CF15-C785-7077F3E95803}"/>
              </a:ext>
            </a:extLst>
          </p:cNvPr>
          <p:cNvSpPr>
            <a:spLocks noGrp="1"/>
          </p:cNvSpPr>
          <p:nvPr>
            <p:ph type="subTitle" idx="1"/>
          </p:nvPr>
        </p:nvSpPr>
        <p:spPr/>
        <p:txBody>
          <a:bodyPr/>
          <a:lstStyle/>
          <a:p>
            <a:r>
              <a:rPr lang="en-US"/>
              <a:t>Adopt competitor’s strategy</a:t>
            </a:r>
          </a:p>
        </p:txBody>
      </p:sp>
      <p:sp>
        <p:nvSpPr>
          <p:cNvPr id="7" name="TextBox 6">
            <a:extLst>
              <a:ext uri="{FF2B5EF4-FFF2-40B4-BE49-F238E27FC236}">
                <a16:creationId xmlns:a16="http://schemas.microsoft.com/office/drawing/2014/main" id="{81DFA98C-FCE4-7CFF-C330-8588959A904A}"/>
              </a:ext>
            </a:extLst>
          </p:cNvPr>
          <p:cNvSpPr txBox="1"/>
          <p:nvPr/>
        </p:nvSpPr>
        <p:spPr>
          <a:xfrm>
            <a:off x="6092093" y="1203206"/>
            <a:ext cx="4521554" cy="6263253"/>
          </a:xfrm>
          <a:prstGeom prst="rect">
            <a:avLst/>
          </a:prstGeom>
          <a:noFill/>
        </p:spPr>
        <p:txBody>
          <a:bodyPr wrap="square" lIns="91440" tIns="45720" rIns="91440" bIns="45720" rtlCol="0" anchor="t">
            <a:spAutoFit/>
          </a:bodyPr>
          <a:lstStyle/>
          <a:p>
            <a:pPr algn="just"/>
            <a:r>
              <a:rPr lang="en-US" sz="1300"/>
              <a:t>Unilever's approach to building </a:t>
            </a:r>
            <a:r>
              <a:rPr lang="en-US" sz="1300" b="1"/>
              <a:t>inclusive, deforestation–free palm oil supply chains</a:t>
            </a:r>
            <a:r>
              <a:rPr lang="en-US" sz="1300"/>
              <a:t> is something that can be easily replicated by Nestlé.</a:t>
            </a:r>
          </a:p>
          <a:p>
            <a:pPr algn="just"/>
            <a:endParaRPr lang="en-US" sz="1300"/>
          </a:p>
          <a:p>
            <a:pPr algn="just"/>
            <a:r>
              <a:rPr lang="en-IN" sz="1300"/>
              <a:t>Nestlé must adopt Unilever’s </a:t>
            </a:r>
            <a:r>
              <a:rPr lang="en-IN" sz="1300" b="1"/>
              <a:t>direct sourcing strategy</a:t>
            </a:r>
            <a:r>
              <a:rPr lang="en-IN" sz="1300" baseline="30000"/>
              <a:t>19</a:t>
            </a:r>
            <a:r>
              <a:rPr lang="en-IN" sz="1300"/>
              <a:t> by sourcing directly from producers on the ground.</a:t>
            </a:r>
            <a:endParaRPr lang="en-US" sz="1300"/>
          </a:p>
          <a:p>
            <a:pPr algn="just"/>
            <a:endParaRPr lang="en-IN" sz="1300"/>
          </a:p>
          <a:p>
            <a:pPr algn="just"/>
            <a:r>
              <a:rPr lang="en-IN" sz="1300"/>
              <a:t>Direct sourcing involves working with </a:t>
            </a:r>
            <a:r>
              <a:rPr lang="en-IN" sz="1300" b="1"/>
              <a:t>primary producers and mills</a:t>
            </a:r>
            <a:r>
              <a:rPr lang="en-IN" sz="1300"/>
              <a:t>, who are among the most important stewards of the land, to source palm oil directly. </a:t>
            </a:r>
          </a:p>
          <a:p>
            <a:pPr algn="just"/>
            <a:endParaRPr lang="en-IN" sz="1300"/>
          </a:p>
          <a:p>
            <a:pPr algn="just"/>
            <a:r>
              <a:rPr lang="en-IN" sz="1300"/>
              <a:t>By supporting independent mills and smallholder farmers, Unilever enables them to access the </a:t>
            </a:r>
            <a:r>
              <a:rPr lang="en-IN" sz="1300" b="1"/>
              <a:t>resources needed to adopt sustainable practices</a:t>
            </a:r>
            <a:r>
              <a:rPr lang="en-IN" sz="1300"/>
              <a:t>.</a:t>
            </a:r>
          </a:p>
          <a:p>
            <a:pPr algn="just"/>
            <a:endParaRPr lang="en-IN" sz="1300">
              <a:solidFill>
                <a:srgbClr val="000000"/>
              </a:solidFill>
              <a:ea typeface="+mn-lt"/>
              <a:cs typeface="+mn-lt"/>
            </a:endParaRPr>
          </a:p>
          <a:p>
            <a:pPr algn="just"/>
            <a:r>
              <a:rPr lang="en-IN" sz="1300">
                <a:ea typeface="+mn-lt"/>
                <a:cs typeface="+mn-lt"/>
              </a:rPr>
              <a:t>Nestlé is actively pursuing a strategy that aims to eliminate deforestation, and by embracing Unilever's direct sourcing approach, they can efficiently expand and achieve their sustainability objectives within the specified timeframe</a:t>
            </a:r>
            <a:r>
              <a:rPr lang="en-IN" sz="1300">
                <a:solidFill>
                  <a:srgbClr val="0070C0"/>
                </a:solidFill>
                <a:ea typeface="+mn-lt"/>
                <a:cs typeface="+mn-lt"/>
              </a:rPr>
              <a:t>.</a:t>
            </a:r>
          </a:p>
          <a:p>
            <a:pPr algn="just"/>
            <a:endParaRPr lang="en-IN" sz="1300">
              <a:solidFill>
                <a:srgbClr val="0070C0"/>
              </a:solidFill>
            </a:endParaRPr>
          </a:p>
          <a:p>
            <a:pPr algn="just"/>
            <a:r>
              <a:rPr lang="en-IN" sz="1300">
                <a:solidFill>
                  <a:schemeClr val="bg1"/>
                </a:solidFill>
              </a:rPr>
              <a:t>Also, to eliminate issues related to </a:t>
            </a:r>
            <a:r>
              <a:rPr lang="en-IN" sz="1300" err="1">
                <a:solidFill>
                  <a:schemeClr val="bg1"/>
                </a:solidFill>
              </a:rPr>
              <a:t>labor</a:t>
            </a:r>
            <a:r>
              <a:rPr lang="en-IN" sz="1300">
                <a:solidFill>
                  <a:schemeClr val="bg1"/>
                </a:solidFill>
              </a:rPr>
              <a:t> abuses, Nestle should educate and create more awareness through various campaigns.</a:t>
            </a:r>
          </a:p>
          <a:p>
            <a:pPr algn="just"/>
            <a:endParaRPr lang="en-IN" sz="1300"/>
          </a:p>
          <a:p>
            <a:pPr algn="just"/>
            <a:br>
              <a:rPr lang="en-IN" sz="1200"/>
            </a:br>
            <a:br>
              <a:rPr lang="en-IN" sz="1200"/>
            </a:br>
            <a:endParaRPr lang="en-US" sz="1300"/>
          </a:p>
          <a:p>
            <a:pPr algn="just"/>
            <a:endParaRPr lang="en-US" sz="1300"/>
          </a:p>
          <a:p>
            <a:pPr algn="just"/>
            <a:endParaRPr lang="en-US" sz="1300"/>
          </a:p>
          <a:p>
            <a:pPr algn="just"/>
            <a:endParaRPr lang="en-US" sz="1300"/>
          </a:p>
          <a:p>
            <a:pPr algn="just"/>
            <a:endParaRPr lang="en-US" sz="1300"/>
          </a:p>
        </p:txBody>
      </p:sp>
      <p:pic>
        <p:nvPicPr>
          <p:cNvPr id="9" name="Picture 8" descr="A black and white pictogram of people on a podium">
            <a:extLst>
              <a:ext uri="{FF2B5EF4-FFF2-40B4-BE49-F238E27FC236}">
                <a16:creationId xmlns:a16="http://schemas.microsoft.com/office/drawing/2014/main" id="{F8595248-63C5-5FF1-53BE-CD89232D62E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98389" y="2033976"/>
            <a:ext cx="2790047" cy="2790047"/>
          </a:xfrm>
          <a:prstGeom prst="rect">
            <a:avLst/>
          </a:prstGeom>
        </p:spPr>
      </p:pic>
    </p:spTree>
    <p:extLst>
      <p:ext uri="{BB962C8B-B14F-4D97-AF65-F5344CB8AC3E}">
        <p14:creationId xmlns:p14="http://schemas.microsoft.com/office/powerpoint/2010/main" val="387899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92D6B-5815-E5D1-8563-CC3E8F88D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A699D-2094-CDC3-0D21-470C331682BC}"/>
              </a:ext>
            </a:extLst>
          </p:cNvPr>
          <p:cNvSpPr>
            <a:spLocks noGrp="1"/>
          </p:cNvSpPr>
          <p:nvPr>
            <p:ph type="ctrTitle"/>
          </p:nvPr>
        </p:nvSpPr>
        <p:spPr/>
        <p:txBody>
          <a:bodyPr/>
          <a:lstStyle/>
          <a:p>
            <a:r>
              <a:rPr lang="en-US"/>
              <a:t>Recommendations</a:t>
            </a:r>
          </a:p>
        </p:txBody>
      </p:sp>
      <p:sp>
        <p:nvSpPr>
          <p:cNvPr id="3" name="Subtitle 2">
            <a:extLst>
              <a:ext uri="{FF2B5EF4-FFF2-40B4-BE49-F238E27FC236}">
                <a16:creationId xmlns:a16="http://schemas.microsoft.com/office/drawing/2014/main" id="{2C085B05-F4BF-091F-2464-FEF609E0B6F4}"/>
              </a:ext>
            </a:extLst>
          </p:cNvPr>
          <p:cNvSpPr>
            <a:spLocks noGrp="1"/>
          </p:cNvSpPr>
          <p:nvPr>
            <p:ph type="subTitle" idx="1"/>
          </p:nvPr>
        </p:nvSpPr>
        <p:spPr/>
        <p:txBody>
          <a:bodyPr/>
          <a:lstStyle/>
          <a:p>
            <a:r>
              <a:rPr lang="en-US"/>
              <a:t>Palm Oil Alternatives?</a:t>
            </a:r>
          </a:p>
        </p:txBody>
      </p:sp>
      <p:sp>
        <p:nvSpPr>
          <p:cNvPr id="4" name="Text Placeholder 3">
            <a:extLst>
              <a:ext uri="{FF2B5EF4-FFF2-40B4-BE49-F238E27FC236}">
                <a16:creationId xmlns:a16="http://schemas.microsoft.com/office/drawing/2014/main" id="{B5EF12C1-EE8E-6966-B1B6-1968416A36AE}"/>
              </a:ext>
            </a:extLst>
          </p:cNvPr>
          <p:cNvSpPr>
            <a:spLocks noGrp="1"/>
          </p:cNvSpPr>
          <p:nvPr>
            <p:ph type="body" sz="quarter" idx="14"/>
          </p:nvPr>
        </p:nvSpPr>
        <p:spPr>
          <a:xfrm>
            <a:off x="2071193" y="1956466"/>
            <a:ext cx="7366000" cy="3411537"/>
          </a:xfrm>
        </p:spPr>
        <p:txBody>
          <a:bodyPr/>
          <a:lstStyle/>
          <a:p>
            <a:pPr>
              <a:lnSpc>
                <a:spcPct val="107000"/>
              </a:lnSpc>
              <a:spcAft>
                <a:spcPts val="800"/>
              </a:spcAft>
            </a:pPr>
            <a:r>
              <a:rPr lang="en-US" sz="1800" kern="100">
                <a:effectLst/>
                <a:latin typeface="+mn-lt"/>
                <a:ea typeface="Calibri" panose="020F0502020204030204" pitchFamily="34" charset="0"/>
                <a:cs typeface="Arial" panose="020B0604020202020204" pitchFamily="34" charset="0"/>
              </a:rPr>
              <a:t>Direct substitution — Swapping palm oil for coconut oil, canola oil etc</a:t>
            </a:r>
            <a:r>
              <a:rPr lang="en-US" sz="1800" kern="100" baseline="30000">
                <a:effectLst/>
                <a:latin typeface="+mn-lt"/>
                <a:ea typeface="Calibri" panose="020F0502020204030204" pitchFamily="34" charset="0"/>
                <a:cs typeface="Arial" panose="020B0604020202020204" pitchFamily="34" charset="0"/>
              </a:rPr>
              <a:t>16 </a:t>
            </a:r>
            <a:endParaRPr lang="en-US" sz="1800" kern="100">
              <a:effectLst/>
              <a:latin typeface="+mn-lt"/>
              <a:ea typeface="Calibri" panose="020F0502020204030204" pitchFamily="34" charset="0"/>
              <a:cs typeface="Arial" panose="020B0604020202020204" pitchFamily="34" charset="0"/>
            </a:endParaRPr>
          </a:p>
          <a:p>
            <a:pPr lvl="1">
              <a:lnSpc>
                <a:spcPct val="107000"/>
              </a:lnSpc>
              <a:spcAft>
                <a:spcPts val="800"/>
              </a:spcAft>
            </a:pPr>
            <a:r>
              <a:rPr lang="en-US" kern="100">
                <a:latin typeface="+mn-lt"/>
                <a:cs typeface="Arial" panose="020B0604020202020204" pitchFamily="34" charset="0"/>
              </a:rPr>
              <a:t>Marginally more sustainable — potentially (with some large issues)</a:t>
            </a:r>
          </a:p>
          <a:p>
            <a:pPr lvl="1">
              <a:lnSpc>
                <a:spcPct val="107000"/>
              </a:lnSpc>
              <a:spcAft>
                <a:spcPts val="800"/>
              </a:spcAft>
            </a:pPr>
            <a:r>
              <a:rPr lang="en-US" kern="100">
                <a:latin typeface="+mn-lt"/>
                <a:cs typeface="Arial" panose="020B0604020202020204" pitchFamily="34" charset="0"/>
              </a:rPr>
              <a:t>Still presents land use issues + can lead to deforestation</a:t>
            </a:r>
          </a:p>
          <a:p>
            <a:pPr lvl="2">
              <a:lnSpc>
                <a:spcPct val="107000"/>
              </a:lnSpc>
              <a:spcAft>
                <a:spcPts val="800"/>
              </a:spcAft>
            </a:pPr>
            <a:r>
              <a:rPr lang="en-US" kern="100">
                <a:latin typeface="+mn-lt"/>
                <a:cs typeface="Arial" panose="020B0604020202020204" pitchFamily="34" charset="0"/>
              </a:rPr>
              <a:t>Canola crops grow slower, coconut crops are tropical only </a:t>
            </a:r>
            <a:r>
              <a:rPr lang="en-US" kern="100" err="1">
                <a:latin typeface="+mn-lt"/>
                <a:cs typeface="Arial" panose="020B0604020202020204" pitchFamily="34" charset="0"/>
              </a:rPr>
              <a:t>etc</a:t>
            </a:r>
            <a:endParaRPr lang="en-US" kern="100">
              <a:latin typeface="+mn-lt"/>
              <a:cs typeface="Arial" panose="020B0604020202020204" pitchFamily="34" charset="0"/>
            </a:endParaRPr>
          </a:p>
          <a:p>
            <a:pPr lvl="2">
              <a:lnSpc>
                <a:spcPct val="107000"/>
              </a:lnSpc>
              <a:spcAft>
                <a:spcPts val="800"/>
              </a:spcAft>
            </a:pPr>
            <a:r>
              <a:rPr lang="en-US" kern="100">
                <a:latin typeface="+mn-lt"/>
                <a:cs typeface="Arial" panose="020B0604020202020204" pitchFamily="34" charset="0"/>
              </a:rPr>
              <a:t>Could require 4—10x more land</a:t>
            </a:r>
            <a:r>
              <a:rPr lang="en-US" kern="100" baseline="30000">
                <a:latin typeface="+mn-lt"/>
                <a:cs typeface="Arial" panose="020B0604020202020204" pitchFamily="34" charset="0"/>
              </a:rPr>
              <a:t>16</a:t>
            </a:r>
            <a:endParaRPr lang="en-US" kern="100">
              <a:latin typeface="+mn-lt"/>
              <a:cs typeface="Arial" panose="020B0604020202020204" pitchFamily="34" charset="0"/>
            </a:endParaRPr>
          </a:p>
          <a:p>
            <a:pPr lvl="1">
              <a:lnSpc>
                <a:spcPct val="107000"/>
              </a:lnSpc>
              <a:spcAft>
                <a:spcPts val="800"/>
              </a:spcAft>
            </a:pPr>
            <a:r>
              <a:rPr lang="en-US" b="1" kern="100">
                <a:latin typeface="+mn-lt"/>
                <a:cs typeface="Arial" panose="020B0604020202020204" pitchFamily="34" charset="0"/>
              </a:rPr>
              <a:t>Concerns that switching to another kind of oil will just encourage deforestation to grow that crop instead</a:t>
            </a:r>
          </a:p>
        </p:txBody>
      </p:sp>
    </p:spTree>
    <p:extLst>
      <p:ext uri="{BB962C8B-B14F-4D97-AF65-F5344CB8AC3E}">
        <p14:creationId xmlns:p14="http://schemas.microsoft.com/office/powerpoint/2010/main" val="423220217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p:txBody>
          <a:bodyPr/>
          <a:lstStyle/>
          <a:p>
            <a:r>
              <a:rPr lang="en-US"/>
              <a:t>Team Introduction</a:t>
            </a:r>
          </a:p>
        </p:txBody>
      </p:sp>
      <p:sp>
        <p:nvSpPr>
          <p:cNvPr id="9" name="TextBox 8">
            <a:extLst>
              <a:ext uri="{FF2B5EF4-FFF2-40B4-BE49-F238E27FC236}">
                <a16:creationId xmlns:a16="http://schemas.microsoft.com/office/drawing/2014/main" id="{020A9848-8279-2C37-185B-CD8337E76B7F}"/>
              </a:ext>
            </a:extLst>
          </p:cNvPr>
          <p:cNvSpPr txBox="1"/>
          <p:nvPr/>
        </p:nvSpPr>
        <p:spPr>
          <a:xfrm>
            <a:off x="2365248" y="3810000"/>
            <a:ext cx="1618488" cy="512064"/>
          </a:xfrm>
          <a:prstGeom prst="rect">
            <a:avLst/>
          </a:prstGeom>
          <a:noFill/>
        </p:spPr>
        <p:txBody>
          <a:bodyPr wrap="square" rtlCol="0">
            <a:spAutoFit/>
          </a:bodyPr>
          <a:lstStyle/>
          <a:p>
            <a:endParaRPr lang="en-IN"/>
          </a:p>
        </p:txBody>
      </p:sp>
      <p:sp>
        <p:nvSpPr>
          <p:cNvPr id="10" name="TextBox 9">
            <a:extLst>
              <a:ext uri="{FF2B5EF4-FFF2-40B4-BE49-F238E27FC236}">
                <a16:creationId xmlns:a16="http://schemas.microsoft.com/office/drawing/2014/main" id="{797EBA0D-6E95-2C6F-696B-33E5A8D1F582}"/>
              </a:ext>
            </a:extLst>
          </p:cNvPr>
          <p:cNvSpPr txBox="1"/>
          <p:nvPr/>
        </p:nvSpPr>
        <p:spPr>
          <a:xfrm>
            <a:off x="1816436" y="4066032"/>
            <a:ext cx="1685716" cy="584775"/>
          </a:xfrm>
          <a:prstGeom prst="rect">
            <a:avLst/>
          </a:prstGeom>
          <a:noFill/>
          <a:ln>
            <a:solidFill>
              <a:schemeClr val="tx1"/>
            </a:solidFill>
          </a:ln>
        </p:spPr>
        <p:txBody>
          <a:bodyPr wrap="square" lIns="91440" tIns="45720" rIns="91440" bIns="45720" rtlCol="0" anchor="t">
            <a:spAutoFit/>
          </a:bodyPr>
          <a:lstStyle/>
          <a:p>
            <a:r>
              <a:rPr lang="en-IN" sz="1600"/>
              <a:t>Danielle Valdez</a:t>
            </a:r>
            <a:br>
              <a:rPr lang="en-IN" sz="1600"/>
            </a:br>
            <a:r>
              <a:rPr lang="en-IN" sz="1600">
                <a:latin typeface="Franklin Gothic Book"/>
              </a:rPr>
              <a:t>MSGSCM - 2024</a:t>
            </a:r>
          </a:p>
        </p:txBody>
      </p:sp>
      <p:sp>
        <p:nvSpPr>
          <p:cNvPr id="11" name="TextBox 10">
            <a:extLst>
              <a:ext uri="{FF2B5EF4-FFF2-40B4-BE49-F238E27FC236}">
                <a16:creationId xmlns:a16="http://schemas.microsoft.com/office/drawing/2014/main" id="{3FAB6740-6A7A-A302-BCCE-7BBC83D02DEF}"/>
              </a:ext>
            </a:extLst>
          </p:cNvPr>
          <p:cNvSpPr txBox="1"/>
          <p:nvPr/>
        </p:nvSpPr>
        <p:spPr>
          <a:xfrm>
            <a:off x="5980828" y="4072348"/>
            <a:ext cx="1993572" cy="584775"/>
          </a:xfrm>
          <a:prstGeom prst="rect">
            <a:avLst/>
          </a:prstGeom>
          <a:noFill/>
          <a:ln>
            <a:solidFill>
              <a:schemeClr val="tx1"/>
            </a:solidFill>
          </a:ln>
        </p:spPr>
        <p:txBody>
          <a:bodyPr wrap="square" lIns="91440" tIns="45720" rIns="91440" bIns="45720" rtlCol="0" anchor="t">
            <a:spAutoFit/>
          </a:bodyPr>
          <a:lstStyle/>
          <a:p>
            <a:r>
              <a:rPr lang="en-IN" sz="1600"/>
              <a:t>Tejashree </a:t>
            </a:r>
            <a:r>
              <a:rPr lang="en-IN" sz="1600" err="1"/>
              <a:t>Shendge</a:t>
            </a:r>
            <a:br>
              <a:rPr lang="en-IN" sz="1600"/>
            </a:br>
            <a:r>
              <a:rPr lang="en-IN" sz="1600">
                <a:latin typeface="Franklin Gothic Book"/>
              </a:rPr>
              <a:t>MSGSCM - 2024</a:t>
            </a:r>
          </a:p>
        </p:txBody>
      </p:sp>
      <p:sp>
        <p:nvSpPr>
          <p:cNvPr id="12" name="TextBox 11">
            <a:extLst>
              <a:ext uri="{FF2B5EF4-FFF2-40B4-BE49-F238E27FC236}">
                <a16:creationId xmlns:a16="http://schemas.microsoft.com/office/drawing/2014/main" id="{7A1BAB39-76AF-5032-8FD2-697132F15329}"/>
              </a:ext>
            </a:extLst>
          </p:cNvPr>
          <p:cNvSpPr txBox="1"/>
          <p:nvPr/>
        </p:nvSpPr>
        <p:spPr>
          <a:xfrm>
            <a:off x="3932246" y="4073220"/>
            <a:ext cx="1618488" cy="584775"/>
          </a:xfrm>
          <a:prstGeom prst="rect">
            <a:avLst/>
          </a:prstGeom>
          <a:noFill/>
          <a:ln>
            <a:solidFill>
              <a:schemeClr val="tx1"/>
            </a:solidFill>
          </a:ln>
        </p:spPr>
        <p:txBody>
          <a:bodyPr wrap="square" lIns="91440" tIns="45720" rIns="91440" bIns="45720" rtlCol="0" anchor="t">
            <a:spAutoFit/>
          </a:bodyPr>
          <a:lstStyle/>
          <a:p>
            <a:r>
              <a:rPr lang="en-IN" sz="1600"/>
              <a:t>Saiteja </a:t>
            </a:r>
            <a:r>
              <a:rPr lang="en-IN" sz="1600" err="1"/>
              <a:t>Singaru</a:t>
            </a:r>
            <a:br>
              <a:rPr lang="en-IN" sz="1600"/>
            </a:br>
            <a:r>
              <a:rPr lang="en-IN" sz="1600">
                <a:latin typeface="Franklin Gothic Book"/>
              </a:rPr>
              <a:t>MSGSCM - 2024</a:t>
            </a:r>
          </a:p>
        </p:txBody>
      </p:sp>
      <p:sp>
        <p:nvSpPr>
          <p:cNvPr id="13" name="TextBox 12">
            <a:extLst>
              <a:ext uri="{FF2B5EF4-FFF2-40B4-BE49-F238E27FC236}">
                <a16:creationId xmlns:a16="http://schemas.microsoft.com/office/drawing/2014/main" id="{F1366A98-0F78-BC1B-1C46-84F086C04BB5}"/>
              </a:ext>
            </a:extLst>
          </p:cNvPr>
          <p:cNvSpPr txBox="1"/>
          <p:nvPr/>
        </p:nvSpPr>
        <p:spPr>
          <a:xfrm>
            <a:off x="8329651" y="4066032"/>
            <a:ext cx="1762261" cy="599152"/>
          </a:xfrm>
          <a:prstGeom prst="rect">
            <a:avLst/>
          </a:prstGeom>
          <a:noFill/>
          <a:ln>
            <a:solidFill>
              <a:schemeClr val="tx1"/>
            </a:solidFill>
          </a:ln>
        </p:spPr>
        <p:txBody>
          <a:bodyPr wrap="square" lIns="91440" tIns="45720" rIns="91440" bIns="45720" rtlCol="0" anchor="t">
            <a:spAutoFit/>
          </a:bodyPr>
          <a:lstStyle/>
          <a:p>
            <a:r>
              <a:rPr lang="en-IN" sz="1600"/>
              <a:t>Neha Priya</a:t>
            </a:r>
            <a:br>
              <a:rPr lang="en-IN" sz="1600"/>
            </a:br>
            <a:r>
              <a:rPr lang="en-IN" sz="1600">
                <a:latin typeface="Franklin Gothic Book"/>
              </a:rPr>
              <a:t>MSGSCM - 2024</a:t>
            </a:r>
          </a:p>
        </p:txBody>
      </p:sp>
      <p:pic>
        <p:nvPicPr>
          <p:cNvPr id="17" name="Picture 16" descr="A person smiling at camera">
            <a:extLst>
              <a:ext uri="{FF2B5EF4-FFF2-40B4-BE49-F238E27FC236}">
                <a16:creationId xmlns:a16="http://schemas.microsoft.com/office/drawing/2014/main" id="{CA9F2165-C343-18A2-58FA-91C33096B150}"/>
              </a:ext>
            </a:extLst>
          </p:cNvPr>
          <p:cNvPicPr>
            <a:picLocks noChangeAspect="1"/>
          </p:cNvPicPr>
          <p:nvPr/>
        </p:nvPicPr>
        <p:blipFill>
          <a:blip r:embed="rId2"/>
          <a:stretch>
            <a:fillRect/>
          </a:stretch>
        </p:blipFill>
        <p:spPr>
          <a:xfrm>
            <a:off x="8329652" y="1978541"/>
            <a:ext cx="1762260" cy="1768976"/>
          </a:xfrm>
          <a:prstGeom prst="rect">
            <a:avLst/>
          </a:prstGeom>
        </p:spPr>
      </p:pic>
      <p:pic>
        <p:nvPicPr>
          <p:cNvPr id="3" name="Picture 2" descr="A person with a beard&#10;&#10;Description automatically generated">
            <a:extLst>
              <a:ext uri="{FF2B5EF4-FFF2-40B4-BE49-F238E27FC236}">
                <a16:creationId xmlns:a16="http://schemas.microsoft.com/office/drawing/2014/main" id="{83E5CC5A-2552-435D-8584-6CA9BBD3A6C6}"/>
              </a:ext>
            </a:extLst>
          </p:cNvPr>
          <p:cNvPicPr>
            <a:picLocks noChangeAspect="1"/>
          </p:cNvPicPr>
          <p:nvPr/>
        </p:nvPicPr>
        <p:blipFill>
          <a:blip r:embed="rId3"/>
          <a:stretch>
            <a:fillRect/>
          </a:stretch>
        </p:blipFill>
        <p:spPr>
          <a:xfrm>
            <a:off x="3746928" y="1328468"/>
            <a:ext cx="1808299" cy="2403896"/>
          </a:xfrm>
          <a:prstGeom prst="rect">
            <a:avLst/>
          </a:prstGeom>
        </p:spPr>
      </p:pic>
      <p:pic>
        <p:nvPicPr>
          <p:cNvPr id="19" name="Picture 18" descr="A person with long black hair smiling">
            <a:extLst>
              <a:ext uri="{FF2B5EF4-FFF2-40B4-BE49-F238E27FC236}">
                <a16:creationId xmlns:a16="http://schemas.microsoft.com/office/drawing/2014/main" id="{A749F04D-5F6F-E551-86B8-013380EFC0B4}"/>
              </a:ext>
            </a:extLst>
          </p:cNvPr>
          <p:cNvPicPr>
            <a:picLocks noChangeAspect="1"/>
          </p:cNvPicPr>
          <p:nvPr/>
        </p:nvPicPr>
        <p:blipFill>
          <a:blip r:embed="rId4"/>
          <a:stretch>
            <a:fillRect/>
          </a:stretch>
        </p:blipFill>
        <p:spPr>
          <a:xfrm>
            <a:off x="5980828" y="1963388"/>
            <a:ext cx="1993572" cy="1768976"/>
          </a:xfrm>
          <a:prstGeom prst="rect">
            <a:avLst/>
          </a:prstGeom>
        </p:spPr>
      </p:pic>
      <p:pic>
        <p:nvPicPr>
          <p:cNvPr id="8" name="Picture 7" descr="A person smiling at camera&#10;&#10;Description automatically generated">
            <a:extLst>
              <a:ext uri="{FF2B5EF4-FFF2-40B4-BE49-F238E27FC236}">
                <a16:creationId xmlns:a16="http://schemas.microsoft.com/office/drawing/2014/main" id="{4B831006-43A7-072D-B3BB-6FB2CD8A5C55}"/>
              </a:ext>
            </a:extLst>
          </p:cNvPr>
          <p:cNvPicPr>
            <a:picLocks noChangeAspect="1"/>
          </p:cNvPicPr>
          <p:nvPr/>
        </p:nvPicPr>
        <p:blipFill>
          <a:blip r:embed="rId5"/>
          <a:stretch>
            <a:fillRect/>
          </a:stretch>
        </p:blipFill>
        <p:spPr>
          <a:xfrm>
            <a:off x="1816436" y="1993694"/>
            <a:ext cx="1753823" cy="1753823"/>
          </a:xfrm>
          <a:prstGeom prst="rect">
            <a:avLst/>
          </a:prstGeom>
        </p:spPr>
      </p:pic>
    </p:spTree>
    <p:extLst>
      <p:ext uri="{BB962C8B-B14F-4D97-AF65-F5344CB8AC3E}">
        <p14:creationId xmlns:p14="http://schemas.microsoft.com/office/powerpoint/2010/main" val="1951669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A906-5213-F1F2-E74F-01F6D4127E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3D769-B396-2FB9-B831-6810E0365F83}"/>
              </a:ext>
            </a:extLst>
          </p:cNvPr>
          <p:cNvSpPr>
            <a:spLocks noGrp="1"/>
          </p:cNvSpPr>
          <p:nvPr>
            <p:ph type="ctrTitle"/>
          </p:nvPr>
        </p:nvSpPr>
        <p:spPr/>
        <p:txBody>
          <a:bodyPr/>
          <a:lstStyle/>
          <a:p>
            <a:r>
              <a:rPr lang="en-US"/>
              <a:t>Recommendations</a:t>
            </a:r>
          </a:p>
        </p:txBody>
      </p:sp>
      <p:sp>
        <p:nvSpPr>
          <p:cNvPr id="3" name="Subtitle 2">
            <a:extLst>
              <a:ext uri="{FF2B5EF4-FFF2-40B4-BE49-F238E27FC236}">
                <a16:creationId xmlns:a16="http://schemas.microsoft.com/office/drawing/2014/main" id="{F8B1D5B8-D090-61BC-D149-EBDF2A0CAD82}"/>
              </a:ext>
            </a:extLst>
          </p:cNvPr>
          <p:cNvSpPr>
            <a:spLocks noGrp="1"/>
          </p:cNvSpPr>
          <p:nvPr>
            <p:ph type="subTitle" idx="1"/>
          </p:nvPr>
        </p:nvSpPr>
        <p:spPr/>
        <p:txBody>
          <a:bodyPr/>
          <a:lstStyle/>
          <a:p>
            <a:r>
              <a:rPr lang="en-US"/>
              <a:t>Palm Oil Alternatives?</a:t>
            </a:r>
          </a:p>
        </p:txBody>
      </p:sp>
      <p:sp>
        <p:nvSpPr>
          <p:cNvPr id="4" name="Text Placeholder 3">
            <a:extLst>
              <a:ext uri="{FF2B5EF4-FFF2-40B4-BE49-F238E27FC236}">
                <a16:creationId xmlns:a16="http://schemas.microsoft.com/office/drawing/2014/main" id="{3F1DD118-4E4F-B539-DA5B-91D2B3CF2C89}"/>
              </a:ext>
            </a:extLst>
          </p:cNvPr>
          <p:cNvSpPr>
            <a:spLocks noGrp="1"/>
          </p:cNvSpPr>
          <p:nvPr>
            <p:ph type="body" sz="quarter" idx="14"/>
          </p:nvPr>
        </p:nvSpPr>
        <p:spPr>
          <a:xfrm>
            <a:off x="2666056" y="1917389"/>
            <a:ext cx="5386899" cy="3411537"/>
          </a:xfrm>
        </p:spPr>
        <p:txBody>
          <a:bodyPr/>
          <a:lstStyle/>
          <a:p>
            <a:pPr>
              <a:lnSpc>
                <a:spcPct val="107000"/>
              </a:lnSpc>
              <a:spcAft>
                <a:spcPts val="800"/>
              </a:spcAft>
            </a:pPr>
            <a:r>
              <a:rPr lang="en-US" sz="1800" kern="100">
                <a:effectLst/>
                <a:latin typeface="+mn-lt"/>
                <a:ea typeface="Calibri" panose="020F0502020204030204" pitchFamily="34" charset="0"/>
                <a:cs typeface="Arial" panose="020B0604020202020204" pitchFamily="34" charset="0"/>
              </a:rPr>
              <a:t>Startups such as C16 Biosciences’ </a:t>
            </a:r>
            <a:r>
              <a:rPr lang="en-US" sz="1800" kern="100" err="1">
                <a:effectLst/>
                <a:latin typeface="+mn-lt"/>
                <a:ea typeface="Calibri" panose="020F0502020204030204" pitchFamily="34" charset="0"/>
                <a:cs typeface="Arial" panose="020B0604020202020204" pitchFamily="34" charset="0"/>
              </a:rPr>
              <a:t>Palmless</a:t>
            </a:r>
            <a:r>
              <a:rPr lang="en-US" sz="1800" kern="100">
                <a:effectLst/>
                <a:latin typeface="+mn-lt"/>
                <a:ea typeface="Calibri" panose="020F0502020204030204" pitchFamily="34" charset="0"/>
                <a:cs typeface="Arial" panose="020B0604020202020204" pitchFamily="34" charset="0"/>
              </a:rPr>
              <a:t> products</a:t>
            </a:r>
          </a:p>
          <a:p>
            <a:pPr lvl="1">
              <a:lnSpc>
                <a:spcPct val="107000"/>
              </a:lnSpc>
              <a:spcAft>
                <a:spcPts val="800"/>
              </a:spcAft>
            </a:pPr>
            <a:r>
              <a:rPr lang="en-US"/>
              <a:t>MIT startup uses yeast to produce lab-grown palm oil replacements for consumer products</a:t>
            </a:r>
            <a:r>
              <a:rPr lang="en-US" baseline="30000"/>
              <a:t>17</a:t>
            </a:r>
            <a:endParaRPr lang="en-US"/>
          </a:p>
          <a:p>
            <a:pPr lvl="2">
              <a:lnSpc>
                <a:spcPct val="107000"/>
              </a:lnSpc>
              <a:spcAft>
                <a:spcPts val="800"/>
              </a:spcAft>
            </a:pPr>
            <a:r>
              <a:rPr lang="en-US"/>
              <a:t>Their first collaboration is a bar soap</a:t>
            </a:r>
          </a:p>
          <a:p>
            <a:pPr lvl="2">
              <a:lnSpc>
                <a:spcPct val="107000"/>
              </a:lnSpc>
              <a:spcAft>
                <a:spcPts val="800"/>
              </a:spcAft>
            </a:pPr>
            <a:r>
              <a:rPr lang="en-US"/>
              <a:t>Product roadmap includes expanding to food </a:t>
            </a:r>
          </a:p>
          <a:p>
            <a:pPr lvl="3">
              <a:lnSpc>
                <a:spcPct val="107000"/>
              </a:lnSpc>
              <a:spcAft>
                <a:spcPts val="800"/>
              </a:spcAft>
            </a:pPr>
            <a:r>
              <a:rPr lang="en-US"/>
              <a:t>Received $3.5M Bill &amp; Melinda Gates Foundation funding for this expansion!</a:t>
            </a:r>
          </a:p>
        </p:txBody>
      </p:sp>
      <p:pic>
        <p:nvPicPr>
          <p:cNvPr id="3074" name="Picture 2" descr="Pangaia and Palmless TM">
            <a:extLst>
              <a:ext uri="{FF2B5EF4-FFF2-40B4-BE49-F238E27FC236}">
                <a16:creationId xmlns:a16="http://schemas.microsoft.com/office/drawing/2014/main" id="{121A2CE7-33C9-A8A0-293F-78CAFBF5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498" y="1917388"/>
            <a:ext cx="2126682" cy="341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6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D56CB-1EDE-F60B-5DB8-9709C7081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7D17F-B94C-084D-7198-959654A6ED5A}"/>
              </a:ext>
            </a:extLst>
          </p:cNvPr>
          <p:cNvSpPr>
            <a:spLocks noGrp="1"/>
          </p:cNvSpPr>
          <p:nvPr>
            <p:ph type="ctrTitle"/>
          </p:nvPr>
        </p:nvSpPr>
        <p:spPr/>
        <p:txBody>
          <a:bodyPr/>
          <a:lstStyle/>
          <a:p>
            <a:r>
              <a:rPr lang="en-US"/>
              <a:t>Recommendations</a:t>
            </a:r>
          </a:p>
        </p:txBody>
      </p:sp>
      <p:sp>
        <p:nvSpPr>
          <p:cNvPr id="3" name="Subtitle 2">
            <a:extLst>
              <a:ext uri="{FF2B5EF4-FFF2-40B4-BE49-F238E27FC236}">
                <a16:creationId xmlns:a16="http://schemas.microsoft.com/office/drawing/2014/main" id="{4151C8FE-910A-B182-E372-3646D8DC334C}"/>
              </a:ext>
            </a:extLst>
          </p:cNvPr>
          <p:cNvSpPr>
            <a:spLocks noGrp="1"/>
          </p:cNvSpPr>
          <p:nvPr>
            <p:ph type="subTitle" idx="1"/>
          </p:nvPr>
        </p:nvSpPr>
        <p:spPr/>
        <p:txBody>
          <a:bodyPr/>
          <a:lstStyle/>
          <a:p>
            <a:r>
              <a:rPr lang="en-US" sz="1800" kern="100">
                <a:effectLst/>
                <a:latin typeface="+mn-lt"/>
                <a:ea typeface="Calibri" panose="020F0502020204030204" pitchFamily="34" charset="0"/>
                <a:cs typeface="Arial" panose="020B0604020202020204" pitchFamily="34" charset="0"/>
              </a:rPr>
              <a:t>C16 Biosciences’ </a:t>
            </a:r>
            <a:r>
              <a:rPr lang="en-US" sz="1800" kern="100" err="1">
                <a:effectLst/>
                <a:latin typeface="+mn-lt"/>
                <a:ea typeface="Calibri" panose="020F0502020204030204" pitchFamily="34" charset="0"/>
                <a:cs typeface="Arial" panose="020B0604020202020204" pitchFamily="34" charset="0"/>
              </a:rPr>
              <a:t>Palmless</a:t>
            </a:r>
            <a:r>
              <a:rPr lang="en-US" sz="1800" kern="100">
                <a:effectLst/>
                <a:latin typeface="+mn-lt"/>
                <a:ea typeface="Calibri" panose="020F0502020204030204" pitchFamily="34" charset="0"/>
                <a:cs typeface="Arial" panose="020B0604020202020204" pitchFamily="34" charset="0"/>
              </a:rPr>
              <a:t> products</a:t>
            </a:r>
            <a:r>
              <a:rPr lang="en-US" sz="1800" kern="100" baseline="30000">
                <a:effectLst/>
                <a:latin typeface="+mn-lt"/>
                <a:ea typeface="Calibri" panose="020F0502020204030204" pitchFamily="34" charset="0"/>
                <a:cs typeface="Arial" panose="020B0604020202020204" pitchFamily="34" charset="0"/>
              </a:rPr>
              <a:t>18</a:t>
            </a:r>
            <a:endParaRPr lang="en-US"/>
          </a:p>
        </p:txBody>
      </p:sp>
      <p:sp>
        <p:nvSpPr>
          <p:cNvPr id="4" name="Text Placeholder 3">
            <a:extLst>
              <a:ext uri="{FF2B5EF4-FFF2-40B4-BE49-F238E27FC236}">
                <a16:creationId xmlns:a16="http://schemas.microsoft.com/office/drawing/2014/main" id="{0AD1C060-906C-BADC-E4CB-0D03A051E0B9}"/>
              </a:ext>
            </a:extLst>
          </p:cNvPr>
          <p:cNvSpPr>
            <a:spLocks noGrp="1"/>
          </p:cNvSpPr>
          <p:nvPr>
            <p:ph type="body" sz="quarter" idx="14"/>
          </p:nvPr>
        </p:nvSpPr>
        <p:spPr/>
        <p:txBody>
          <a:bodyPr/>
          <a:lstStyle/>
          <a:p>
            <a:pPr>
              <a:lnSpc>
                <a:spcPct val="107000"/>
              </a:lnSpc>
              <a:spcAft>
                <a:spcPts val="800"/>
              </a:spcAft>
            </a:pPr>
            <a:r>
              <a:rPr lang="en-US"/>
              <a:t>Benefits</a:t>
            </a:r>
          </a:p>
          <a:p>
            <a:pPr lvl="1">
              <a:lnSpc>
                <a:spcPct val="107000"/>
              </a:lnSpc>
              <a:spcAft>
                <a:spcPts val="800"/>
              </a:spcAft>
            </a:pPr>
            <a:r>
              <a:rPr lang="en-US"/>
              <a:t>Complete reduction in deforestation from palm oil</a:t>
            </a:r>
          </a:p>
          <a:p>
            <a:pPr lvl="1">
              <a:lnSpc>
                <a:spcPct val="107000"/>
              </a:lnSpc>
              <a:spcAft>
                <a:spcPts val="800"/>
              </a:spcAft>
            </a:pPr>
            <a:r>
              <a:rPr lang="en-US"/>
              <a:t>Fast process</a:t>
            </a:r>
          </a:p>
          <a:p>
            <a:pPr lvl="2">
              <a:lnSpc>
                <a:spcPct val="107000"/>
              </a:lnSpc>
              <a:spcAft>
                <a:spcPts val="800"/>
              </a:spcAft>
            </a:pPr>
            <a:r>
              <a:rPr lang="en-US"/>
              <a:t>6 days from start to finish vs ~7 years to plant + harvest trees</a:t>
            </a:r>
          </a:p>
          <a:p>
            <a:pPr lvl="1">
              <a:lnSpc>
                <a:spcPct val="107000"/>
              </a:lnSpc>
              <a:spcAft>
                <a:spcPts val="800"/>
              </a:spcAft>
            </a:pPr>
            <a:r>
              <a:rPr lang="en-US"/>
              <a:t>Potential for land use reduction + cost reductions</a:t>
            </a:r>
          </a:p>
          <a:p>
            <a:pPr lvl="2">
              <a:lnSpc>
                <a:spcPct val="107000"/>
              </a:lnSpc>
              <a:spcAft>
                <a:spcPts val="800"/>
              </a:spcAft>
            </a:pPr>
            <a:r>
              <a:rPr lang="en-US"/>
              <a:t>Optimized process projected to be cheaper, fermentation equipment takes up less space than a forest</a:t>
            </a:r>
          </a:p>
          <a:p>
            <a:pPr lvl="2">
              <a:lnSpc>
                <a:spcPct val="107000"/>
              </a:lnSpc>
              <a:spcAft>
                <a:spcPts val="800"/>
              </a:spcAft>
            </a:pPr>
            <a:endParaRPr lang="en-US"/>
          </a:p>
        </p:txBody>
      </p:sp>
      <p:pic>
        <p:nvPicPr>
          <p:cNvPr id="7" name="Picture 6">
            <a:extLst>
              <a:ext uri="{FF2B5EF4-FFF2-40B4-BE49-F238E27FC236}">
                <a16:creationId xmlns:a16="http://schemas.microsoft.com/office/drawing/2014/main" id="{F23EBB92-C29A-6244-E89F-41F72EDA263B}"/>
              </a:ext>
            </a:extLst>
          </p:cNvPr>
          <p:cNvPicPr>
            <a:picLocks noChangeAspect="1"/>
          </p:cNvPicPr>
          <p:nvPr/>
        </p:nvPicPr>
        <p:blipFill>
          <a:blip r:embed="rId2"/>
          <a:stretch>
            <a:fillRect/>
          </a:stretch>
        </p:blipFill>
        <p:spPr>
          <a:xfrm>
            <a:off x="6996430" y="1019166"/>
            <a:ext cx="3343910" cy="1206000"/>
          </a:xfrm>
          <a:prstGeom prst="rect">
            <a:avLst/>
          </a:prstGeom>
        </p:spPr>
      </p:pic>
    </p:spTree>
    <p:extLst>
      <p:ext uri="{BB962C8B-B14F-4D97-AF65-F5344CB8AC3E}">
        <p14:creationId xmlns:p14="http://schemas.microsoft.com/office/powerpoint/2010/main" val="2166582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CE-663A-9CD3-3E58-3ACF6B9FB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0061-908E-EA90-E508-606EEF22C835}"/>
              </a:ext>
            </a:extLst>
          </p:cNvPr>
          <p:cNvSpPr>
            <a:spLocks noGrp="1"/>
          </p:cNvSpPr>
          <p:nvPr>
            <p:ph type="ctrTitle"/>
          </p:nvPr>
        </p:nvSpPr>
        <p:spPr/>
        <p:txBody>
          <a:bodyPr/>
          <a:lstStyle/>
          <a:p>
            <a:r>
              <a:rPr lang="en-US"/>
              <a:t>Recommendations</a:t>
            </a:r>
          </a:p>
        </p:txBody>
      </p:sp>
      <p:sp>
        <p:nvSpPr>
          <p:cNvPr id="3" name="Subtitle 2">
            <a:extLst>
              <a:ext uri="{FF2B5EF4-FFF2-40B4-BE49-F238E27FC236}">
                <a16:creationId xmlns:a16="http://schemas.microsoft.com/office/drawing/2014/main" id="{A4131CFE-CCC5-A5EE-2A22-061DC1E5B9A2}"/>
              </a:ext>
            </a:extLst>
          </p:cNvPr>
          <p:cNvSpPr>
            <a:spLocks noGrp="1"/>
          </p:cNvSpPr>
          <p:nvPr>
            <p:ph type="subTitle" idx="1"/>
          </p:nvPr>
        </p:nvSpPr>
        <p:spPr/>
        <p:txBody>
          <a:bodyPr/>
          <a:lstStyle/>
          <a:p>
            <a:r>
              <a:rPr lang="en-US" sz="1800" kern="100">
                <a:effectLst/>
                <a:latin typeface="+mn-lt"/>
                <a:ea typeface="Calibri" panose="020F0502020204030204" pitchFamily="34" charset="0"/>
                <a:cs typeface="Arial" panose="020B0604020202020204" pitchFamily="34" charset="0"/>
              </a:rPr>
              <a:t>C16 Biosciences’ </a:t>
            </a:r>
            <a:r>
              <a:rPr lang="en-US" sz="1800" kern="100" err="1">
                <a:effectLst/>
                <a:latin typeface="+mn-lt"/>
                <a:ea typeface="Calibri" panose="020F0502020204030204" pitchFamily="34" charset="0"/>
                <a:cs typeface="Arial" panose="020B0604020202020204" pitchFamily="34" charset="0"/>
              </a:rPr>
              <a:t>Palmless</a:t>
            </a:r>
            <a:r>
              <a:rPr lang="en-US" sz="1800" kern="100">
                <a:effectLst/>
                <a:latin typeface="+mn-lt"/>
                <a:ea typeface="Calibri" panose="020F0502020204030204" pitchFamily="34" charset="0"/>
                <a:cs typeface="Arial" panose="020B0604020202020204" pitchFamily="34" charset="0"/>
              </a:rPr>
              <a:t> products</a:t>
            </a:r>
            <a:r>
              <a:rPr lang="en-US" sz="1800" kern="100" baseline="30000">
                <a:effectLst/>
                <a:latin typeface="+mn-lt"/>
                <a:ea typeface="Calibri" panose="020F0502020204030204" pitchFamily="34" charset="0"/>
                <a:cs typeface="Arial" panose="020B0604020202020204" pitchFamily="34" charset="0"/>
              </a:rPr>
              <a:t>18</a:t>
            </a:r>
            <a:endParaRPr lang="en-US"/>
          </a:p>
        </p:txBody>
      </p:sp>
      <p:sp>
        <p:nvSpPr>
          <p:cNvPr id="4" name="Text Placeholder 3">
            <a:extLst>
              <a:ext uri="{FF2B5EF4-FFF2-40B4-BE49-F238E27FC236}">
                <a16:creationId xmlns:a16="http://schemas.microsoft.com/office/drawing/2014/main" id="{5C90ABD1-AEE5-105C-5D6E-145CF7F42F69}"/>
              </a:ext>
            </a:extLst>
          </p:cNvPr>
          <p:cNvSpPr>
            <a:spLocks noGrp="1"/>
          </p:cNvSpPr>
          <p:nvPr>
            <p:ph type="body" sz="quarter" idx="14"/>
          </p:nvPr>
        </p:nvSpPr>
        <p:spPr/>
        <p:txBody>
          <a:bodyPr vert="horz" lIns="0" tIns="0" rIns="0" bIns="0" rtlCol="0" anchor="t">
            <a:normAutofit fontScale="92500" lnSpcReduction="10000"/>
          </a:bodyPr>
          <a:lstStyle/>
          <a:p>
            <a:pPr>
              <a:lnSpc>
                <a:spcPct val="107000"/>
              </a:lnSpc>
              <a:spcAft>
                <a:spcPts val="800"/>
              </a:spcAft>
            </a:pPr>
            <a:r>
              <a:rPr lang="en-US">
                <a:latin typeface="Franklin Gothic Book"/>
              </a:rPr>
              <a:t>Issues</a:t>
            </a:r>
          </a:p>
          <a:p>
            <a:pPr lvl="1">
              <a:lnSpc>
                <a:spcPct val="107000"/>
              </a:lnSpc>
              <a:spcAft>
                <a:spcPts val="800"/>
              </a:spcAft>
            </a:pPr>
            <a:r>
              <a:rPr lang="en-US">
                <a:latin typeface="Franklin Gothic Book"/>
              </a:rPr>
              <a:t>Regulations don’t allow </a:t>
            </a:r>
            <a:r>
              <a:rPr lang="en-US" err="1">
                <a:latin typeface="Franklin Gothic Book"/>
              </a:rPr>
              <a:t>Palmless</a:t>
            </a:r>
            <a:r>
              <a:rPr lang="en-US">
                <a:latin typeface="Franklin Gothic Book"/>
              </a:rPr>
              <a:t> oils to be used in food (yet!)</a:t>
            </a:r>
          </a:p>
          <a:p>
            <a:pPr lvl="2">
              <a:lnSpc>
                <a:spcPct val="107000"/>
              </a:lnSpc>
              <a:spcAft>
                <a:spcPts val="800"/>
              </a:spcAft>
            </a:pPr>
            <a:r>
              <a:rPr lang="en-US">
                <a:latin typeface="Franklin Gothic Book"/>
              </a:rPr>
              <a:t>Currently pursuing FDA Generally </a:t>
            </a:r>
            <a:r>
              <a:rPr lang="en-US" err="1">
                <a:latin typeface="Franklin Gothic Book"/>
              </a:rPr>
              <a:t>Recognised</a:t>
            </a:r>
            <a:r>
              <a:rPr lang="en-US">
                <a:latin typeface="Franklin Gothic Book"/>
              </a:rPr>
              <a:t> As Safe status</a:t>
            </a:r>
          </a:p>
          <a:p>
            <a:pPr lvl="1">
              <a:lnSpc>
                <a:spcPct val="107000"/>
              </a:lnSpc>
              <a:spcAft>
                <a:spcPts val="800"/>
              </a:spcAft>
            </a:pPr>
            <a:r>
              <a:rPr lang="en-US">
                <a:latin typeface="Franklin Gothic Book"/>
              </a:rPr>
              <a:t>Startups don’t have the scale required to completely replace palm oil</a:t>
            </a:r>
          </a:p>
          <a:p>
            <a:pPr lvl="1">
              <a:lnSpc>
                <a:spcPct val="107000"/>
              </a:lnSpc>
              <a:spcAft>
                <a:spcPts val="800"/>
              </a:spcAft>
            </a:pPr>
            <a:r>
              <a:rPr lang="en-US">
                <a:latin typeface="Franklin Gothic Book"/>
              </a:rPr>
              <a:t>At present the process is costly</a:t>
            </a:r>
          </a:p>
          <a:p>
            <a:pPr lvl="2">
              <a:lnSpc>
                <a:spcPct val="107000"/>
              </a:lnSpc>
              <a:spcAft>
                <a:spcPts val="800"/>
              </a:spcAft>
            </a:pPr>
            <a:r>
              <a:rPr lang="en-US">
                <a:latin typeface="Franklin Gothic Book"/>
              </a:rPr>
              <a:t>Would require Nestlé to invest significant time + money</a:t>
            </a:r>
          </a:p>
          <a:p>
            <a:pPr lvl="1">
              <a:lnSpc>
                <a:spcPct val="107000"/>
              </a:lnSpc>
              <a:spcAft>
                <a:spcPts val="800"/>
              </a:spcAft>
            </a:pPr>
            <a:r>
              <a:rPr lang="en-US">
                <a:latin typeface="Franklin Gothic Book"/>
              </a:rPr>
              <a:t>Could be hidden climate impacts for the process </a:t>
            </a:r>
          </a:p>
          <a:p>
            <a:pPr lvl="2">
              <a:lnSpc>
                <a:spcPct val="107000"/>
              </a:lnSpc>
              <a:spcAft>
                <a:spcPts val="800"/>
              </a:spcAft>
            </a:pPr>
            <a:r>
              <a:rPr lang="en-US">
                <a:latin typeface="Franklin Gothic Book"/>
              </a:rPr>
              <a:t>More research needed!</a:t>
            </a:r>
            <a:endParaRPr lang="en-US"/>
          </a:p>
        </p:txBody>
      </p:sp>
    </p:spTree>
    <p:extLst>
      <p:ext uri="{BB962C8B-B14F-4D97-AF65-F5344CB8AC3E}">
        <p14:creationId xmlns:p14="http://schemas.microsoft.com/office/powerpoint/2010/main" val="4185748651"/>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9D3DE-5477-916E-7781-DD5A3B25C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846AF-5336-3083-CAFC-11811ECDDFA6}"/>
              </a:ext>
            </a:extLst>
          </p:cNvPr>
          <p:cNvSpPr>
            <a:spLocks noGrp="1"/>
          </p:cNvSpPr>
          <p:nvPr>
            <p:ph type="ctrTitle"/>
          </p:nvPr>
        </p:nvSpPr>
        <p:spPr>
          <a:xfrm>
            <a:off x="4261187" y="1977603"/>
            <a:ext cx="4266785" cy="664797"/>
          </a:xfrm>
        </p:spPr>
        <p:txBody>
          <a:bodyPr/>
          <a:lstStyle/>
          <a:p>
            <a:r>
              <a:rPr lang="en-US"/>
              <a:t>Sources</a:t>
            </a:r>
          </a:p>
        </p:txBody>
      </p:sp>
      <p:pic>
        <p:nvPicPr>
          <p:cNvPr id="6" name="Picture 5" descr="A white book with a blue background&#10;&#10;Description automatically generated">
            <a:extLst>
              <a:ext uri="{FF2B5EF4-FFF2-40B4-BE49-F238E27FC236}">
                <a16:creationId xmlns:a16="http://schemas.microsoft.com/office/drawing/2014/main" id="{60430F5A-B6A1-B5D7-033D-E7CA09320F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5719" y="2910675"/>
            <a:ext cx="1426223" cy="1426223"/>
          </a:xfrm>
          <a:prstGeom prst="rect">
            <a:avLst/>
          </a:prstGeom>
        </p:spPr>
      </p:pic>
    </p:spTree>
    <p:extLst>
      <p:ext uri="{BB962C8B-B14F-4D97-AF65-F5344CB8AC3E}">
        <p14:creationId xmlns:p14="http://schemas.microsoft.com/office/powerpoint/2010/main" val="257475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7D559-F9DA-5092-3987-19720479B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3851A-C1A3-C8A3-4199-572D8C765459}"/>
              </a:ext>
            </a:extLst>
          </p:cNvPr>
          <p:cNvSpPr>
            <a:spLocks noGrp="1"/>
          </p:cNvSpPr>
          <p:nvPr>
            <p:ph type="ctrTitle"/>
          </p:nvPr>
        </p:nvSpPr>
        <p:spPr/>
        <p:txBody>
          <a:bodyPr/>
          <a:lstStyle/>
          <a:p>
            <a:r>
              <a:rPr lang="en-US"/>
              <a:t>Sources</a:t>
            </a:r>
          </a:p>
        </p:txBody>
      </p:sp>
      <p:sp>
        <p:nvSpPr>
          <p:cNvPr id="4" name="Text Placeholder 3">
            <a:extLst>
              <a:ext uri="{FF2B5EF4-FFF2-40B4-BE49-F238E27FC236}">
                <a16:creationId xmlns:a16="http://schemas.microsoft.com/office/drawing/2014/main" id="{002F2A69-0FF7-B647-4EC3-84C181D1DD98}"/>
              </a:ext>
            </a:extLst>
          </p:cNvPr>
          <p:cNvSpPr>
            <a:spLocks noGrp="1"/>
          </p:cNvSpPr>
          <p:nvPr>
            <p:ph type="body" sz="quarter" idx="14"/>
          </p:nvPr>
        </p:nvSpPr>
        <p:spPr>
          <a:xfrm>
            <a:off x="1790700" y="1238250"/>
            <a:ext cx="8793480" cy="4362449"/>
          </a:xfrm>
        </p:spPr>
        <p:txBody>
          <a:bodyPr vert="horz" lIns="0" tIns="0" rIns="0" bIns="0" rtlCol="0" anchor="t">
            <a:normAutofit/>
          </a:bodyPr>
          <a:lstStyle/>
          <a:p>
            <a:pPr marL="0" indent="0">
              <a:lnSpc>
                <a:spcPct val="107000"/>
              </a:lnSpc>
              <a:spcAft>
                <a:spcPts val="800"/>
              </a:spcAft>
              <a:buNone/>
            </a:pPr>
            <a:r>
              <a:rPr lang="en-GB">
                <a:effectLst/>
              </a:rPr>
              <a:t>1. “At a Glance.” </a:t>
            </a:r>
            <a:r>
              <a:rPr lang="en-GB" i="1">
                <a:effectLst/>
              </a:rPr>
              <a:t>Nestlé Global</a:t>
            </a:r>
            <a:r>
              <a:rPr lang="en-GB">
                <a:effectLst/>
              </a:rPr>
              <a:t>, </a:t>
            </a:r>
            <a:r>
              <a:rPr lang="en-GB" err="1">
                <a:effectLst/>
              </a:rPr>
              <a:t>www.nestle.com</a:t>
            </a:r>
            <a:r>
              <a:rPr lang="en-GB">
                <a:effectLst/>
              </a:rPr>
              <a:t>/about/overview. Accessed 18 Feb. 2024. </a:t>
            </a:r>
          </a:p>
          <a:p>
            <a:pPr marL="0" indent="0">
              <a:lnSpc>
                <a:spcPct val="107000"/>
              </a:lnSpc>
              <a:spcAft>
                <a:spcPts val="800"/>
              </a:spcAft>
              <a:buNone/>
            </a:pPr>
            <a:r>
              <a:rPr lang="en-GB">
                <a:effectLst/>
                <a:latin typeface="Franklin Gothic Book"/>
              </a:rPr>
              <a:t>2. “Sustainable Development Goals.” </a:t>
            </a:r>
            <a:r>
              <a:rPr lang="en-GB" i="1">
                <a:effectLst/>
                <a:latin typeface="Franklin Gothic Book"/>
              </a:rPr>
              <a:t>UNDP</a:t>
            </a:r>
            <a:r>
              <a:rPr lang="en-GB">
                <a:effectLst/>
                <a:latin typeface="Franklin Gothic Book"/>
              </a:rPr>
              <a:t>, </a:t>
            </a:r>
            <a:r>
              <a:rPr lang="en-GB" err="1">
                <a:effectLst/>
                <a:latin typeface="Franklin Gothic Book"/>
              </a:rPr>
              <a:t>www.undp.org</a:t>
            </a:r>
            <a:r>
              <a:rPr lang="en-GB">
                <a:effectLst/>
                <a:latin typeface="Franklin Gothic Book"/>
              </a:rPr>
              <a:t>/sustainable-development-goals/</a:t>
            </a:r>
            <a:r>
              <a:rPr lang="en-GB" err="1">
                <a:effectLst/>
                <a:latin typeface="Franklin Gothic Book"/>
              </a:rPr>
              <a:t>life-on-land?gad_source</a:t>
            </a:r>
            <a:r>
              <a:rPr lang="en-GB">
                <a:effectLst/>
                <a:latin typeface="Franklin Gothic Book"/>
              </a:rPr>
              <a:t>=1&amp;gclid=CjwKCAiA8sauBhB3EiwAruTRJkxiqLYnrtS28opMRVkyifRDPsiB93a4TS0OInhgpMRxmTKi7jLOcxoClkcQAvD_BwE. Accessed 18 Feb. 2024.</a:t>
            </a:r>
            <a:r>
              <a:rPr lang="en-GB">
                <a:latin typeface="Franklin Gothic Book"/>
              </a:rPr>
              <a:t> </a:t>
            </a:r>
            <a:endParaRPr lang="en-GB">
              <a:effectLst/>
            </a:endParaRPr>
          </a:p>
          <a:p>
            <a:pPr marL="0" indent="0">
              <a:lnSpc>
                <a:spcPct val="107000"/>
              </a:lnSpc>
              <a:spcAft>
                <a:spcPts val="800"/>
              </a:spcAft>
              <a:buNone/>
            </a:pPr>
            <a:r>
              <a:rPr lang="en-GB" i="1">
                <a:effectLst/>
                <a:latin typeface="Franklin Gothic Book"/>
              </a:rPr>
              <a:t>3. Accelerate, Transform, Regenerate: - Nestlé’s Net Roadmap</a:t>
            </a:r>
            <a:r>
              <a:rPr lang="en-GB">
                <a:effectLst/>
                <a:latin typeface="Franklin Gothic Book"/>
              </a:rPr>
              <a:t>, </a:t>
            </a:r>
            <a:r>
              <a:rPr lang="en-GB" err="1">
                <a:effectLst/>
                <a:latin typeface="Franklin Gothic Book"/>
              </a:rPr>
              <a:t>www.nestle.com</a:t>
            </a:r>
            <a:r>
              <a:rPr lang="en-GB">
                <a:effectLst/>
                <a:latin typeface="Franklin Gothic Book"/>
              </a:rPr>
              <a:t>/sites/default/files/2020-12/nestle-net-zero-roadmap-</a:t>
            </a:r>
            <a:r>
              <a:rPr lang="en-GB" err="1">
                <a:effectLst/>
                <a:latin typeface="Franklin Gothic Book"/>
              </a:rPr>
              <a:t>en.pdf</a:t>
            </a:r>
            <a:r>
              <a:rPr lang="en-GB">
                <a:effectLst/>
                <a:latin typeface="Franklin Gothic Book"/>
              </a:rPr>
              <a:t>. Accessed 18 Feb. 2024.</a:t>
            </a:r>
            <a:r>
              <a:rPr lang="en-GB">
                <a:latin typeface="Franklin Gothic Book"/>
              </a:rPr>
              <a:t> </a:t>
            </a:r>
            <a:endParaRPr lang="en-GB">
              <a:effectLst/>
            </a:endParaRPr>
          </a:p>
          <a:p>
            <a:pPr marL="0" indent="0">
              <a:lnSpc>
                <a:spcPct val="107000"/>
              </a:lnSpc>
              <a:spcAft>
                <a:spcPts val="800"/>
              </a:spcAft>
              <a:buNone/>
            </a:pPr>
            <a:r>
              <a:rPr lang="en-GB">
                <a:effectLst/>
                <a:latin typeface="Franklin Gothic Book"/>
              </a:rPr>
              <a:t>4. </a:t>
            </a:r>
            <a:r>
              <a:rPr lang="en-GB" err="1">
                <a:effectLst/>
                <a:latin typeface="Franklin Gothic Book"/>
              </a:rPr>
              <a:t>Gandon</a:t>
            </a:r>
            <a:r>
              <a:rPr lang="en-GB">
                <a:effectLst/>
                <a:latin typeface="Franklin Gothic Book"/>
              </a:rPr>
              <a:t>, Aude. “3 Nestlé Brands Taking Action On Sustainability.” </a:t>
            </a:r>
            <a:r>
              <a:rPr lang="en-GB" i="1">
                <a:effectLst/>
                <a:latin typeface="Franklin Gothic Book"/>
              </a:rPr>
              <a:t>Nestlé Global</a:t>
            </a:r>
            <a:r>
              <a:rPr lang="en-GB">
                <a:effectLst/>
                <a:latin typeface="Franklin Gothic Book"/>
              </a:rPr>
              <a:t>, </a:t>
            </a:r>
            <a:r>
              <a:rPr lang="en-GB" err="1">
                <a:effectLst/>
                <a:latin typeface="Franklin Gothic Book"/>
              </a:rPr>
              <a:t>www.nestle.com</a:t>
            </a:r>
            <a:r>
              <a:rPr lang="en-GB">
                <a:effectLst/>
                <a:latin typeface="Franklin Gothic Book"/>
              </a:rPr>
              <a:t>/stories/brands-actions-impact-sustainability. Accessed 18 Feb. 2024.</a:t>
            </a:r>
            <a:r>
              <a:rPr lang="en-GB">
                <a:latin typeface="Franklin Gothic Book"/>
              </a:rPr>
              <a:t> </a:t>
            </a:r>
            <a:endParaRPr lang="en-GB">
              <a:effectLst/>
            </a:endParaRPr>
          </a:p>
          <a:p>
            <a:pPr marL="0" indent="0">
              <a:lnSpc>
                <a:spcPct val="107000"/>
              </a:lnSpc>
              <a:spcAft>
                <a:spcPts val="800"/>
              </a:spcAft>
              <a:buNone/>
            </a:pPr>
            <a:r>
              <a:rPr lang="en-GB">
                <a:effectLst/>
                <a:latin typeface="Franklin Gothic Book"/>
              </a:rPr>
              <a:t>5. “8 Things to Know about Palm Oil.” </a:t>
            </a:r>
            <a:r>
              <a:rPr lang="en-GB" i="1">
                <a:effectLst/>
                <a:latin typeface="Franklin Gothic Book"/>
              </a:rPr>
              <a:t>WWF</a:t>
            </a:r>
            <a:r>
              <a:rPr lang="en-GB">
                <a:effectLst/>
                <a:latin typeface="Franklin Gothic Book"/>
              </a:rPr>
              <a:t>, </a:t>
            </a:r>
            <a:r>
              <a:rPr lang="en-GB" err="1">
                <a:effectLst/>
                <a:latin typeface="Franklin Gothic Book"/>
              </a:rPr>
              <a:t>www.wwf.org.uk</a:t>
            </a:r>
            <a:r>
              <a:rPr lang="en-GB">
                <a:effectLst/>
                <a:latin typeface="Franklin Gothic Book"/>
              </a:rPr>
              <a:t>/updates/8-things-know-about-palm-oil. Accessed 18 Feb. 2024.</a:t>
            </a:r>
            <a:r>
              <a:rPr lang="en-GB">
                <a:latin typeface="Franklin Gothic Book"/>
              </a:rPr>
              <a:t> </a:t>
            </a:r>
            <a:endParaRPr lang="en-GB">
              <a:effectLst/>
            </a:endParaRPr>
          </a:p>
          <a:p>
            <a:pPr marL="0" indent="0">
              <a:lnSpc>
                <a:spcPct val="107000"/>
              </a:lnSpc>
              <a:spcAft>
                <a:spcPts val="800"/>
              </a:spcAft>
              <a:buNone/>
            </a:pPr>
            <a:r>
              <a:rPr lang="en-GB">
                <a:effectLst/>
                <a:latin typeface="Franklin Gothic Book"/>
              </a:rPr>
              <a:t>6. “What Is Palm Oil? Facts about the Palm Oil Industry.” </a:t>
            </a:r>
            <a:r>
              <a:rPr lang="en-GB" i="1">
                <a:effectLst/>
                <a:latin typeface="Franklin Gothic Book"/>
              </a:rPr>
              <a:t>WWF</a:t>
            </a:r>
            <a:r>
              <a:rPr lang="en-GB">
                <a:effectLst/>
                <a:latin typeface="Franklin Gothic Book"/>
              </a:rPr>
              <a:t>, World Wildlife Fund, </a:t>
            </a:r>
            <a:r>
              <a:rPr lang="en-GB" err="1">
                <a:effectLst/>
                <a:latin typeface="Franklin Gothic Book"/>
              </a:rPr>
              <a:t>www.worldwildlife.org</a:t>
            </a:r>
            <a:r>
              <a:rPr lang="en-GB">
                <a:effectLst/>
                <a:latin typeface="Franklin Gothic Book"/>
              </a:rPr>
              <a:t>/industries/palm-oil. Accessed 18 Feb. 2024.</a:t>
            </a:r>
            <a:r>
              <a:rPr lang="en-GB">
                <a:latin typeface="Franklin Gothic Book"/>
              </a:rPr>
              <a:t> </a:t>
            </a: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US">
              <a:latin typeface="Franklin Gothic Book"/>
            </a:endParaRPr>
          </a:p>
          <a:p>
            <a:pPr marL="342900" indent="-342900">
              <a:lnSpc>
                <a:spcPct val="107000"/>
              </a:lnSpc>
              <a:spcAft>
                <a:spcPts val="800"/>
              </a:spcAft>
              <a:buFont typeface="+mj-lt"/>
              <a:buAutoNum type="arabicPeriod"/>
            </a:pPr>
            <a:endParaRPr lang="en-US">
              <a:latin typeface="Franklin Gothic Book"/>
            </a:endParaRPr>
          </a:p>
        </p:txBody>
      </p:sp>
    </p:spTree>
    <p:extLst>
      <p:ext uri="{BB962C8B-B14F-4D97-AF65-F5344CB8AC3E}">
        <p14:creationId xmlns:p14="http://schemas.microsoft.com/office/powerpoint/2010/main" val="4278530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A1172-F8E3-2FC4-70D7-E5087E96B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93B86-BAC1-C09C-D44E-21E101FDB972}"/>
              </a:ext>
            </a:extLst>
          </p:cNvPr>
          <p:cNvSpPr>
            <a:spLocks noGrp="1"/>
          </p:cNvSpPr>
          <p:nvPr>
            <p:ph type="ctrTitle"/>
          </p:nvPr>
        </p:nvSpPr>
        <p:spPr/>
        <p:txBody>
          <a:bodyPr/>
          <a:lstStyle/>
          <a:p>
            <a:r>
              <a:rPr lang="en-US"/>
              <a:t>Sources</a:t>
            </a:r>
          </a:p>
        </p:txBody>
      </p:sp>
      <p:sp>
        <p:nvSpPr>
          <p:cNvPr id="4" name="Text Placeholder 3">
            <a:extLst>
              <a:ext uri="{FF2B5EF4-FFF2-40B4-BE49-F238E27FC236}">
                <a16:creationId xmlns:a16="http://schemas.microsoft.com/office/drawing/2014/main" id="{5DB8BC2D-9312-5854-1E62-C73AE70E6A45}"/>
              </a:ext>
            </a:extLst>
          </p:cNvPr>
          <p:cNvSpPr>
            <a:spLocks noGrp="1"/>
          </p:cNvSpPr>
          <p:nvPr>
            <p:ph type="body" sz="quarter" idx="14"/>
          </p:nvPr>
        </p:nvSpPr>
        <p:spPr>
          <a:xfrm>
            <a:off x="1790700" y="1238250"/>
            <a:ext cx="8793480" cy="4362449"/>
          </a:xfrm>
        </p:spPr>
        <p:txBody>
          <a:bodyPr vert="horz" lIns="0" tIns="0" rIns="0" bIns="0" rtlCol="0" anchor="t">
            <a:normAutofit/>
          </a:bodyPr>
          <a:lstStyle/>
          <a:p>
            <a:pPr marL="0" indent="0">
              <a:lnSpc>
                <a:spcPct val="107000"/>
              </a:lnSpc>
              <a:spcAft>
                <a:spcPts val="800"/>
              </a:spcAft>
              <a:buNone/>
            </a:pPr>
            <a:r>
              <a:rPr lang="en-GB" b="0" i="0" u="none" strike="noStrike">
                <a:solidFill>
                  <a:srgbClr val="000000"/>
                </a:solidFill>
                <a:effectLst/>
                <a:latin typeface="-apple-system-font"/>
              </a:rPr>
              <a:t>7. </a:t>
            </a:r>
            <a:r>
              <a:rPr lang="en-GB">
                <a:effectLst/>
              </a:rPr>
              <a:t>“Our Palm Oil Transparency Dashboard.” </a:t>
            </a:r>
            <a:r>
              <a:rPr lang="en-GB" i="1">
                <a:effectLst/>
              </a:rPr>
              <a:t>Nestlé Global</a:t>
            </a:r>
            <a:r>
              <a:rPr lang="en-GB">
                <a:effectLst/>
              </a:rPr>
              <a:t>, </a:t>
            </a:r>
            <a:r>
              <a:rPr lang="en-GB" err="1">
                <a:effectLst/>
              </a:rPr>
              <a:t>www.nestle.com</a:t>
            </a:r>
            <a:r>
              <a:rPr lang="en-GB">
                <a:effectLst/>
              </a:rPr>
              <a:t>/sustainability/sustainable-sourcing/palm-oil/satellite-monitoring. Accessed 18 Feb. 2024. </a:t>
            </a:r>
            <a:endParaRPr lang="en-GB" b="0" i="0" u="none" strike="noStrike">
              <a:solidFill>
                <a:srgbClr val="000000"/>
              </a:solidFill>
              <a:effectLst/>
              <a:latin typeface="-apple-system-font"/>
            </a:endParaRPr>
          </a:p>
          <a:p>
            <a:pPr marL="0" indent="0">
              <a:lnSpc>
                <a:spcPct val="107000"/>
              </a:lnSpc>
              <a:spcAft>
                <a:spcPts val="800"/>
              </a:spcAft>
              <a:buNone/>
            </a:pPr>
            <a:r>
              <a:rPr lang="en-GB" b="0" i="0" u="none" strike="noStrike">
                <a:solidFill>
                  <a:srgbClr val="000000"/>
                </a:solidFill>
                <a:effectLst/>
                <a:latin typeface="-apple-system-font"/>
              </a:rPr>
              <a:t>8. “Remote Sensing, Forest Cover Change Monitoring: Starling.” </a:t>
            </a:r>
            <a:r>
              <a:rPr lang="en-GB" b="0" i="1" u="none" strike="noStrike">
                <a:solidFill>
                  <a:srgbClr val="000000"/>
                </a:solidFill>
                <a:effectLst/>
                <a:latin typeface="-apple-system-font"/>
              </a:rPr>
              <a:t>Remote Sensing, Forest Cover Change Monitoring | Starling</a:t>
            </a:r>
            <a:r>
              <a:rPr lang="en-GB" b="0" i="0" u="none" strike="noStrike">
                <a:solidFill>
                  <a:srgbClr val="000000"/>
                </a:solidFill>
                <a:effectLst/>
                <a:latin typeface="-apple-system-font"/>
              </a:rPr>
              <a:t>, </a:t>
            </a:r>
            <a:r>
              <a:rPr lang="en-GB" b="0" i="0" u="none" strike="noStrike" err="1">
                <a:solidFill>
                  <a:srgbClr val="000000"/>
                </a:solidFill>
                <a:effectLst/>
                <a:latin typeface="-apple-system-font"/>
              </a:rPr>
              <a:t>intelligence.airbus.com</a:t>
            </a:r>
            <a:r>
              <a:rPr lang="en-GB" b="0" i="0" u="none" strike="noStrike">
                <a:solidFill>
                  <a:srgbClr val="000000"/>
                </a:solidFill>
                <a:effectLst/>
                <a:latin typeface="-apple-system-font"/>
              </a:rPr>
              <a:t>/industries/forest-and-environment/starling/. Accessed 18 Feb. 2024. </a:t>
            </a:r>
          </a:p>
          <a:p>
            <a:pPr marL="0" indent="0">
              <a:lnSpc>
                <a:spcPct val="107000"/>
              </a:lnSpc>
              <a:spcAft>
                <a:spcPts val="800"/>
              </a:spcAft>
              <a:buNone/>
            </a:pPr>
            <a:r>
              <a:rPr lang="en-GB">
                <a:solidFill>
                  <a:srgbClr val="000000"/>
                </a:solidFill>
                <a:latin typeface="-apple-system-font"/>
              </a:rPr>
              <a:t>9. </a:t>
            </a:r>
            <a:r>
              <a:rPr lang="en-GB">
                <a:effectLst/>
              </a:rPr>
              <a:t>Webb, Jonathan. “Amnesty International Slams Colgate, Nestlé and Unilever for Palm Oil Supply Chain Abuses.” </a:t>
            </a:r>
            <a:r>
              <a:rPr lang="en-GB" i="1">
                <a:effectLst/>
              </a:rPr>
              <a:t>Forbes</a:t>
            </a:r>
            <a:r>
              <a:rPr lang="en-GB">
                <a:effectLst/>
              </a:rPr>
              <a:t>, Forbes Magazine, 30 Nov. 2016, </a:t>
            </a:r>
            <a:r>
              <a:rPr lang="en-GB" err="1">
                <a:effectLst/>
              </a:rPr>
              <a:t>www.forbes.com</a:t>
            </a:r>
            <a:r>
              <a:rPr lang="en-GB">
                <a:effectLst/>
              </a:rPr>
              <a:t>/sites/</a:t>
            </a:r>
            <a:r>
              <a:rPr lang="en-GB" err="1">
                <a:effectLst/>
              </a:rPr>
              <a:t>jwebb</a:t>
            </a:r>
            <a:r>
              <a:rPr lang="en-GB">
                <a:effectLst/>
              </a:rPr>
              <a:t>/2016/11/30/amnesty-international-slams-colgate-nestle-and-unilever-for-palm-oil-supply-chain-abuses/. </a:t>
            </a:r>
          </a:p>
          <a:p>
            <a:pPr marL="0" indent="0">
              <a:lnSpc>
                <a:spcPct val="107000"/>
              </a:lnSpc>
              <a:spcAft>
                <a:spcPts val="800"/>
              </a:spcAft>
              <a:buNone/>
            </a:pPr>
            <a:r>
              <a:rPr lang="en-GB"/>
              <a:t>10. </a:t>
            </a:r>
            <a:r>
              <a:rPr lang="en-GB" i="1">
                <a:effectLst/>
              </a:rPr>
              <a:t>Nestlé No Deforestation Commitment - Nestle</a:t>
            </a:r>
            <a:r>
              <a:rPr lang="en-GB">
                <a:effectLst/>
              </a:rPr>
              <a:t>, </a:t>
            </a:r>
            <a:r>
              <a:rPr lang="en-GB" err="1">
                <a:effectLst/>
              </a:rPr>
              <a:t>www.nestle.com</a:t>
            </a:r>
            <a:r>
              <a:rPr lang="en-GB">
                <a:effectLst/>
              </a:rPr>
              <a:t>/sites/default/files/2020-05/nestle-deforestation-</a:t>
            </a:r>
            <a:r>
              <a:rPr lang="en-GB" err="1">
                <a:effectLst/>
              </a:rPr>
              <a:t>update.pdf</a:t>
            </a:r>
            <a:r>
              <a:rPr lang="en-GB">
                <a:effectLst/>
              </a:rPr>
              <a:t>. Accessed 18 Feb. 2024. </a:t>
            </a:r>
          </a:p>
          <a:p>
            <a:pPr marL="0" indent="0">
              <a:lnSpc>
                <a:spcPct val="107000"/>
              </a:lnSpc>
              <a:spcAft>
                <a:spcPts val="800"/>
              </a:spcAft>
              <a:buNone/>
            </a:pPr>
            <a:r>
              <a:rPr lang="en-GB"/>
              <a:t>11. </a:t>
            </a:r>
            <a:r>
              <a:rPr lang="en-GB">
                <a:effectLst/>
              </a:rPr>
              <a:t>Chandrasekhar, Anand. “Nestlé Identified over 1,000 Cases of Deforestation per Day in Palm Oil Areas.” </a:t>
            </a:r>
            <a:r>
              <a:rPr lang="en-GB" i="1">
                <a:effectLst/>
              </a:rPr>
              <a:t>Swiss Info</a:t>
            </a:r>
            <a:r>
              <a:rPr lang="en-GB">
                <a:effectLst/>
              </a:rPr>
              <a:t>, </a:t>
            </a:r>
            <a:r>
              <a:rPr lang="en-GB" err="1">
                <a:effectLst/>
              </a:rPr>
              <a:t>www.swissinfo.ch</a:t>
            </a:r>
            <a:r>
              <a:rPr lang="en-GB">
                <a:effectLst/>
              </a:rPr>
              <a:t>, 28 Jan. 2024, </a:t>
            </a:r>
            <a:r>
              <a:rPr lang="en-GB" err="1">
                <a:effectLst/>
              </a:rPr>
              <a:t>www.swissinfo.ch</a:t>
            </a:r>
            <a:r>
              <a:rPr lang="en-GB">
                <a:effectLst/>
              </a:rPr>
              <a:t>/</a:t>
            </a:r>
            <a:r>
              <a:rPr lang="en-GB" err="1">
                <a:effectLst/>
              </a:rPr>
              <a:t>eng</a:t>
            </a:r>
            <a:r>
              <a:rPr lang="en-GB">
                <a:effectLst/>
              </a:rPr>
              <a:t>/business/nestl%C3%A9-identified-over-1-000-cases-of-deforestation-per-day-in-palm-oil-areas/46035408. </a:t>
            </a: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US">
              <a:latin typeface="Franklin Gothic Book"/>
            </a:endParaRPr>
          </a:p>
          <a:p>
            <a:pPr marL="342900" indent="-342900">
              <a:lnSpc>
                <a:spcPct val="107000"/>
              </a:lnSpc>
              <a:spcAft>
                <a:spcPts val="800"/>
              </a:spcAft>
              <a:buFont typeface="+mj-lt"/>
              <a:buAutoNum type="arabicPeriod"/>
            </a:pPr>
            <a:endParaRPr lang="en-US">
              <a:latin typeface="Franklin Gothic Book"/>
            </a:endParaRPr>
          </a:p>
        </p:txBody>
      </p:sp>
    </p:spTree>
    <p:extLst>
      <p:ext uri="{BB962C8B-B14F-4D97-AF65-F5344CB8AC3E}">
        <p14:creationId xmlns:p14="http://schemas.microsoft.com/office/powerpoint/2010/main" val="758429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69244-6094-AE40-17BE-007BE0BF5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AF8433-7165-6E6C-65FA-FDF57AC63B2A}"/>
              </a:ext>
            </a:extLst>
          </p:cNvPr>
          <p:cNvSpPr>
            <a:spLocks noGrp="1"/>
          </p:cNvSpPr>
          <p:nvPr>
            <p:ph type="ctrTitle"/>
          </p:nvPr>
        </p:nvSpPr>
        <p:spPr/>
        <p:txBody>
          <a:bodyPr/>
          <a:lstStyle/>
          <a:p>
            <a:r>
              <a:rPr lang="en-US"/>
              <a:t>Sources</a:t>
            </a:r>
          </a:p>
        </p:txBody>
      </p:sp>
      <p:sp>
        <p:nvSpPr>
          <p:cNvPr id="4" name="Text Placeholder 3">
            <a:extLst>
              <a:ext uri="{FF2B5EF4-FFF2-40B4-BE49-F238E27FC236}">
                <a16:creationId xmlns:a16="http://schemas.microsoft.com/office/drawing/2014/main" id="{4DDF63E1-0CFB-EB0E-472D-DFFB661FDCE1}"/>
              </a:ext>
            </a:extLst>
          </p:cNvPr>
          <p:cNvSpPr>
            <a:spLocks noGrp="1"/>
          </p:cNvSpPr>
          <p:nvPr>
            <p:ph type="body" sz="quarter" idx="14"/>
          </p:nvPr>
        </p:nvSpPr>
        <p:spPr>
          <a:xfrm>
            <a:off x="1790700" y="1238250"/>
            <a:ext cx="8793480" cy="4362449"/>
          </a:xfrm>
        </p:spPr>
        <p:txBody>
          <a:bodyPr vert="horz" lIns="0" tIns="0" rIns="0" bIns="0" rtlCol="0" anchor="t">
            <a:normAutofit/>
          </a:bodyPr>
          <a:lstStyle/>
          <a:p>
            <a:pPr marL="0" indent="0">
              <a:lnSpc>
                <a:spcPct val="107000"/>
              </a:lnSpc>
              <a:spcAft>
                <a:spcPts val="800"/>
              </a:spcAft>
              <a:buNone/>
            </a:pPr>
            <a:r>
              <a:rPr lang="en-GB" b="0" i="0" u="none" strike="noStrike">
                <a:solidFill>
                  <a:srgbClr val="000000"/>
                </a:solidFill>
                <a:effectLst/>
                <a:latin typeface="-apple-system-font"/>
              </a:rPr>
              <a:t>12. </a:t>
            </a:r>
            <a:r>
              <a:rPr lang="en-GB">
                <a:effectLst/>
              </a:rPr>
              <a:t>Workman, Timothy. “Big Brands Show Little Sign of Progress in Our 2023 ‘keep Forests Standing’ Scorecard - the Understory.” </a:t>
            </a:r>
            <a:r>
              <a:rPr lang="en-GB" i="1">
                <a:effectLst/>
              </a:rPr>
              <a:t>Rainforest Action Network</a:t>
            </a:r>
            <a:r>
              <a:rPr lang="en-GB">
                <a:effectLst/>
              </a:rPr>
              <a:t>, 15 Nov. 2023, </a:t>
            </a:r>
            <a:r>
              <a:rPr lang="en-GB" err="1">
                <a:effectLst/>
              </a:rPr>
              <a:t>www.ran.org</a:t>
            </a:r>
            <a:r>
              <a:rPr lang="en-GB">
                <a:effectLst/>
              </a:rPr>
              <a:t>/the-understory/big-brands-show-little-sign-of-progress-2023/. </a:t>
            </a:r>
          </a:p>
          <a:p>
            <a:pPr marL="0" indent="0">
              <a:lnSpc>
                <a:spcPct val="107000"/>
              </a:lnSpc>
              <a:spcAft>
                <a:spcPts val="800"/>
              </a:spcAft>
              <a:buNone/>
            </a:pPr>
            <a:r>
              <a:rPr lang="en-GB"/>
              <a:t>13. </a:t>
            </a:r>
            <a:r>
              <a:rPr lang="en-GB" b="0" i="0" u="none" strike="noStrike">
                <a:solidFill>
                  <a:srgbClr val="000000"/>
                </a:solidFill>
                <a:effectLst/>
                <a:latin typeface="-apple-system-font"/>
              </a:rPr>
              <a:t>“A Global Partnership to Make Palm Oil Sustainable.” </a:t>
            </a:r>
            <a:r>
              <a:rPr lang="en-GB" b="0" i="1" u="none" strike="noStrike">
                <a:solidFill>
                  <a:srgbClr val="000000"/>
                </a:solidFill>
                <a:effectLst/>
                <a:latin typeface="-apple-system-font"/>
              </a:rPr>
              <a:t>Roundtable on Sustainable Palm Oil (RSPO)</a:t>
            </a:r>
            <a:r>
              <a:rPr lang="en-GB" b="0" i="0" u="none" strike="noStrike">
                <a:solidFill>
                  <a:srgbClr val="000000"/>
                </a:solidFill>
                <a:effectLst/>
                <a:latin typeface="-apple-system-font"/>
              </a:rPr>
              <a:t>, 5 Feb. 2024, </a:t>
            </a:r>
            <a:r>
              <a:rPr lang="en-GB" b="0" i="0" u="none" strike="noStrike" err="1">
                <a:solidFill>
                  <a:srgbClr val="000000"/>
                </a:solidFill>
                <a:effectLst/>
                <a:latin typeface="-apple-system-font"/>
              </a:rPr>
              <a:t>rspo.org</a:t>
            </a:r>
            <a:r>
              <a:rPr lang="en-GB" b="0" i="0" u="none" strike="noStrike">
                <a:solidFill>
                  <a:srgbClr val="000000"/>
                </a:solidFill>
                <a:effectLst/>
                <a:latin typeface="-apple-system-font"/>
              </a:rPr>
              <a:t>/. </a:t>
            </a:r>
            <a:endParaRPr lang="en-GB" b="0" i="0" u="none" strike="noStrike">
              <a:solidFill>
                <a:srgbClr val="000000"/>
              </a:solidFill>
              <a:latin typeface="-apple-system-font"/>
            </a:endParaRPr>
          </a:p>
          <a:p>
            <a:pPr marL="0" indent="0">
              <a:lnSpc>
                <a:spcPct val="107000"/>
              </a:lnSpc>
              <a:spcAft>
                <a:spcPts val="800"/>
              </a:spcAft>
              <a:buNone/>
            </a:pPr>
            <a:r>
              <a:rPr lang="en-GB">
                <a:solidFill>
                  <a:srgbClr val="000000"/>
                </a:solidFill>
                <a:effectLst/>
                <a:latin typeface="-apple-system-font"/>
              </a:rPr>
              <a:t>14. </a:t>
            </a:r>
            <a:r>
              <a:rPr lang="en-GB" b="0" i="0" u="none" strike="noStrike">
                <a:solidFill>
                  <a:srgbClr val="000000"/>
                </a:solidFill>
                <a:effectLst/>
                <a:latin typeface="-apple-system-font"/>
              </a:rPr>
              <a:t>“‘Meaningless Certification’: Study Makes the Case against ‘sustainable’ Palm Oil.” </a:t>
            </a:r>
            <a:r>
              <a:rPr lang="en-GB" b="0" i="1" u="none" strike="noStrike">
                <a:solidFill>
                  <a:srgbClr val="000000"/>
                </a:solidFill>
                <a:effectLst/>
                <a:latin typeface="-apple-system-font"/>
              </a:rPr>
              <a:t>Mongabay Environmental News</a:t>
            </a:r>
            <a:r>
              <a:rPr lang="en-GB" b="0" i="0" u="none" strike="noStrike">
                <a:solidFill>
                  <a:srgbClr val="000000"/>
                </a:solidFill>
                <a:effectLst/>
                <a:latin typeface="-apple-system-font"/>
              </a:rPr>
              <a:t>, 13 Aug. 2020, </a:t>
            </a:r>
            <a:r>
              <a:rPr lang="en-GB" b="0" i="0" u="none" strike="noStrike" err="1">
                <a:solidFill>
                  <a:srgbClr val="000000"/>
                </a:solidFill>
                <a:effectLst/>
                <a:latin typeface="-apple-system-font"/>
              </a:rPr>
              <a:t>news.mongabay.com</a:t>
            </a:r>
            <a:r>
              <a:rPr lang="en-GB" b="0" i="0" u="none" strike="noStrike">
                <a:solidFill>
                  <a:srgbClr val="000000"/>
                </a:solidFill>
                <a:effectLst/>
                <a:latin typeface="-apple-system-font"/>
              </a:rPr>
              <a:t>/2020/08/palm-oil-certification-sustainable-rspo-deforestation-habitat-study/. </a:t>
            </a:r>
          </a:p>
          <a:p>
            <a:pPr marL="0" indent="0">
              <a:lnSpc>
                <a:spcPct val="107000"/>
              </a:lnSpc>
              <a:spcAft>
                <a:spcPts val="800"/>
              </a:spcAft>
              <a:buNone/>
            </a:pPr>
            <a:r>
              <a:rPr lang="en-GB">
                <a:solidFill>
                  <a:srgbClr val="000000"/>
                </a:solidFill>
                <a:latin typeface="-apple-system-font"/>
              </a:rPr>
              <a:t>15. </a:t>
            </a:r>
            <a:r>
              <a:rPr lang="en-GB" i="1">
                <a:effectLst/>
              </a:rPr>
              <a:t>Creating Shared Value and Sustainability Report 2022</a:t>
            </a:r>
            <a:r>
              <a:rPr lang="en-GB">
                <a:effectLst/>
              </a:rPr>
              <a:t>, </a:t>
            </a:r>
            <a:r>
              <a:rPr lang="en-GB" err="1">
                <a:effectLst/>
              </a:rPr>
              <a:t>www.nestle.com</a:t>
            </a:r>
            <a:r>
              <a:rPr lang="en-GB">
                <a:effectLst/>
              </a:rPr>
              <a:t>/sites/default/files/2023-03/creating-shared-value-sustainability-report-2022-en.pdf. Accessed 18 Feb. 2024. </a:t>
            </a:r>
          </a:p>
          <a:p>
            <a:pPr marL="0" indent="0">
              <a:lnSpc>
                <a:spcPct val="107000"/>
              </a:lnSpc>
              <a:spcAft>
                <a:spcPts val="800"/>
              </a:spcAft>
              <a:buNone/>
            </a:pPr>
            <a:r>
              <a:rPr lang="en-GB"/>
              <a:t>16. </a:t>
            </a:r>
            <a:r>
              <a:rPr lang="en-GB" b="0" i="0" u="none" strike="noStrike" err="1">
                <a:solidFill>
                  <a:srgbClr val="000000"/>
                </a:solidFill>
                <a:effectLst/>
                <a:latin typeface="-apple-system-font"/>
              </a:rPr>
              <a:t>Enerva</a:t>
            </a:r>
            <a:r>
              <a:rPr lang="en-GB" b="0" i="0" u="none" strike="noStrike">
                <a:solidFill>
                  <a:srgbClr val="000000"/>
                </a:solidFill>
                <a:effectLst/>
                <a:latin typeface="-apple-system-font"/>
              </a:rPr>
              <a:t>, Kaycee. “Sustainable Alternatives to Palm Oil: Do They Exist?” </a:t>
            </a:r>
            <a:r>
              <a:rPr lang="en-GB" b="0" i="1" u="none" strike="noStrike">
                <a:solidFill>
                  <a:srgbClr val="000000"/>
                </a:solidFill>
                <a:effectLst/>
                <a:latin typeface="-apple-system-font"/>
              </a:rPr>
              <a:t>Viable Earth</a:t>
            </a:r>
            <a:r>
              <a:rPr lang="en-GB" b="0" i="0" u="none" strike="noStrike">
                <a:solidFill>
                  <a:srgbClr val="000000"/>
                </a:solidFill>
                <a:effectLst/>
                <a:latin typeface="-apple-system-font"/>
              </a:rPr>
              <a:t>, 16 Aug. 2022, </a:t>
            </a:r>
            <a:r>
              <a:rPr lang="en-GB" b="0" i="0" u="none" strike="noStrike" err="1">
                <a:solidFill>
                  <a:srgbClr val="000000"/>
                </a:solidFill>
                <a:effectLst/>
                <a:latin typeface="-apple-system-font"/>
              </a:rPr>
              <a:t>viable.earth</a:t>
            </a:r>
            <a:r>
              <a:rPr lang="en-GB" b="0" i="0" u="none" strike="noStrike">
                <a:solidFill>
                  <a:srgbClr val="000000"/>
                </a:solidFill>
                <a:effectLst/>
                <a:latin typeface="-apple-system-font"/>
              </a:rPr>
              <a:t>/understanding/sustainable-alternatives-to-palm-oil-do-they-exist/. </a:t>
            </a:r>
          </a:p>
          <a:p>
            <a:pPr marL="0" indent="0">
              <a:lnSpc>
                <a:spcPct val="107000"/>
              </a:lnSpc>
              <a:spcAft>
                <a:spcPts val="800"/>
              </a:spcAft>
              <a:buNone/>
            </a:pPr>
            <a:r>
              <a:rPr lang="en-GB">
                <a:solidFill>
                  <a:srgbClr val="000000"/>
                </a:solidFill>
                <a:latin typeface="-apple-system-font"/>
              </a:rPr>
              <a:t>17. </a:t>
            </a:r>
            <a:r>
              <a:rPr lang="en-GB" b="0" i="0" u="none" strike="noStrike">
                <a:solidFill>
                  <a:srgbClr val="000000"/>
                </a:solidFill>
                <a:effectLst/>
                <a:latin typeface="-apple-system-font"/>
              </a:rPr>
              <a:t>“Technology: C16 Biosciences.” </a:t>
            </a:r>
            <a:r>
              <a:rPr lang="en-GB" b="0" i="1" u="none" strike="noStrike">
                <a:solidFill>
                  <a:srgbClr val="000000"/>
                </a:solidFill>
                <a:effectLst/>
                <a:latin typeface="-apple-system-font"/>
              </a:rPr>
              <a:t>Technology | C16 Biosciences</a:t>
            </a:r>
            <a:r>
              <a:rPr lang="en-GB" b="0" i="0" u="none" strike="noStrike">
                <a:solidFill>
                  <a:srgbClr val="000000"/>
                </a:solidFill>
                <a:effectLst/>
                <a:latin typeface="-apple-system-font"/>
              </a:rPr>
              <a:t>, www.c16bio.com/technology. Accessed 18 Feb. 2024. </a:t>
            </a:r>
            <a:endParaRPr lang="en-GB" b="0" i="0" u="none" strike="noStrike">
              <a:solidFill>
                <a:srgbClr val="000000"/>
              </a:solidFill>
              <a:latin typeface="-apple-system-fon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US">
              <a:latin typeface="Franklin Gothic Book"/>
            </a:endParaRPr>
          </a:p>
          <a:p>
            <a:pPr marL="342900" indent="-342900">
              <a:lnSpc>
                <a:spcPct val="107000"/>
              </a:lnSpc>
              <a:spcAft>
                <a:spcPts val="800"/>
              </a:spcAft>
              <a:buFont typeface="+mj-lt"/>
              <a:buAutoNum type="arabicPeriod"/>
            </a:pPr>
            <a:endParaRPr lang="en-US">
              <a:latin typeface="Franklin Gothic Book"/>
            </a:endParaRPr>
          </a:p>
        </p:txBody>
      </p:sp>
    </p:spTree>
    <p:extLst>
      <p:ext uri="{BB962C8B-B14F-4D97-AF65-F5344CB8AC3E}">
        <p14:creationId xmlns:p14="http://schemas.microsoft.com/office/powerpoint/2010/main" val="1167121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D1EAA-7B7C-026B-83BF-5247A70E4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E06B5-D4B0-A18F-FCF8-DFBA17C4B94A}"/>
              </a:ext>
            </a:extLst>
          </p:cNvPr>
          <p:cNvSpPr>
            <a:spLocks noGrp="1"/>
          </p:cNvSpPr>
          <p:nvPr>
            <p:ph type="ctrTitle"/>
          </p:nvPr>
        </p:nvSpPr>
        <p:spPr/>
        <p:txBody>
          <a:bodyPr/>
          <a:lstStyle/>
          <a:p>
            <a:r>
              <a:rPr lang="en-US"/>
              <a:t>Sources</a:t>
            </a:r>
          </a:p>
        </p:txBody>
      </p:sp>
      <p:sp>
        <p:nvSpPr>
          <p:cNvPr id="4" name="Text Placeholder 3">
            <a:extLst>
              <a:ext uri="{FF2B5EF4-FFF2-40B4-BE49-F238E27FC236}">
                <a16:creationId xmlns:a16="http://schemas.microsoft.com/office/drawing/2014/main" id="{CEFB4DAD-B5EB-1785-5D2B-3BFE9B723EDD}"/>
              </a:ext>
            </a:extLst>
          </p:cNvPr>
          <p:cNvSpPr>
            <a:spLocks noGrp="1"/>
          </p:cNvSpPr>
          <p:nvPr>
            <p:ph type="body" sz="quarter" idx="14"/>
          </p:nvPr>
        </p:nvSpPr>
        <p:spPr>
          <a:xfrm>
            <a:off x="1790700" y="1238250"/>
            <a:ext cx="8793480" cy="4362449"/>
          </a:xfrm>
        </p:spPr>
        <p:txBody>
          <a:bodyPr vert="horz" lIns="0" tIns="0" rIns="0" bIns="0" rtlCol="0" anchor="t">
            <a:normAutofit/>
          </a:bodyPr>
          <a:lstStyle/>
          <a:p>
            <a:pPr marL="0" indent="0">
              <a:lnSpc>
                <a:spcPct val="107000"/>
              </a:lnSpc>
              <a:spcAft>
                <a:spcPts val="800"/>
              </a:spcAft>
              <a:buNone/>
            </a:pPr>
            <a:r>
              <a:rPr lang="en-GB" b="0" i="0" u="none" strike="noStrike">
                <a:solidFill>
                  <a:srgbClr val="000000"/>
                </a:solidFill>
                <a:effectLst/>
                <a:latin typeface="-apple-system-font"/>
              </a:rPr>
              <a:t>18. </a:t>
            </a:r>
            <a:r>
              <a:rPr lang="en-GB" b="0" i="1" u="none" strike="noStrike" err="1">
                <a:solidFill>
                  <a:srgbClr val="000000"/>
                </a:solidFill>
                <a:effectLst/>
                <a:latin typeface="-apple-system-font"/>
              </a:rPr>
              <a:t>Palmless</a:t>
            </a:r>
            <a:r>
              <a:rPr lang="en-GB" b="0" i="1" u="none" strike="noStrike" baseline="30000" err="1">
                <a:solidFill>
                  <a:srgbClr val="000000"/>
                </a:solidFill>
                <a:effectLst/>
                <a:latin typeface="-apple-system-font"/>
              </a:rPr>
              <a:t>TM</a:t>
            </a:r>
            <a:r>
              <a:rPr lang="en-GB" b="0" i="1" u="none" strike="noStrike">
                <a:solidFill>
                  <a:srgbClr val="000000"/>
                </a:solidFill>
                <a:effectLst/>
                <a:latin typeface="-apple-system-font"/>
              </a:rPr>
              <a:t> Collaborations - Powered by Nature, for Nature</a:t>
            </a:r>
            <a:r>
              <a:rPr lang="en-GB" b="0" i="0" u="none" strike="noStrike">
                <a:solidFill>
                  <a:srgbClr val="000000"/>
                </a:solidFill>
                <a:effectLst/>
                <a:latin typeface="-apple-system-font"/>
              </a:rPr>
              <a:t>, www.gopalmless.com/collaborations. Accessed 18 Feb. 2024. </a:t>
            </a:r>
          </a:p>
          <a:p>
            <a:pPr marL="0" indent="0">
              <a:buNone/>
            </a:pPr>
            <a:r>
              <a:rPr lang="en-GB">
                <a:effectLst/>
                <a:latin typeface="Franklin Gothic Book"/>
              </a:rPr>
              <a:t>19. “Unilever Is Direct Sourcing Sustainable Palm Oil.” </a:t>
            </a:r>
            <a:r>
              <a:rPr lang="en-GB" i="1">
                <a:effectLst/>
                <a:latin typeface="Franklin Gothic Book"/>
              </a:rPr>
              <a:t>Unilever</a:t>
            </a:r>
            <a:r>
              <a:rPr lang="en-GB">
                <a:effectLst/>
                <a:latin typeface="Franklin Gothic Book"/>
              </a:rPr>
              <a:t>, Unilever PLC, 27 Dec. 2023, </a:t>
            </a:r>
            <a:r>
              <a:rPr lang="en-GB">
                <a:effectLst/>
                <a:latin typeface="Franklin Gothic Book"/>
                <a:hlinkClick r:id="rId2"/>
              </a:rPr>
              <a:t>www.unilever.com/news/news-search/2023/building-inclusive-deforestation-free-palm-oil-supply-chains/#:~:text=What%20is%20direct%20sourcing%3F,of%20the%20sustainable%20supply%20chain</a:t>
            </a:r>
            <a:endParaRPr lang="en-GB" b="0" i="0" u="none" strike="noStrike">
              <a:solidFill>
                <a:srgbClr val="000000"/>
              </a:solidFill>
              <a:latin typeface="-apple-system-font"/>
            </a:endParaRPr>
          </a:p>
          <a:p>
            <a:pPr marL="0" indent="0">
              <a:buNone/>
            </a:pPr>
            <a:endParaRPr lang="en-GB">
              <a:effectLst/>
            </a:endParaRPr>
          </a:p>
          <a:p>
            <a:pPr marL="0" indent="0">
              <a:buNone/>
            </a:pPr>
            <a:r>
              <a:rPr lang="en-GB">
                <a:latin typeface="Franklin Gothic Book"/>
              </a:rPr>
              <a:t>20."Environmental Investigation Agency." 18 February 2021, https://eia-international.org/news/consumers-are-still-unable-to-trust-sustainable-palm-oil-watchdogs-seal-of-approval/#:~:text=%E2%80%9CThe%20RSPO's%20badge%20of%20approval,in%20reality%20they%20are%20not.&amp;text=%E2%80%9CDespite%20various%20actions%20over%20the,RSPO%20will%20fix%20the%20problems.</a:t>
            </a: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0" indent="0">
              <a:lnSpc>
                <a:spcPct val="107000"/>
              </a:lnSpc>
              <a:spcAft>
                <a:spcPts val="800"/>
              </a:spcAft>
              <a:buNone/>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effectLst/>
            </a:endParaRPr>
          </a:p>
          <a:p>
            <a:pPr marL="342900" indent="-342900">
              <a:lnSpc>
                <a:spcPct val="107000"/>
              </a:lnSpc>
              <a:spcAft>
                <a:spcPts val="800"/>
              </a:spcAft>
              <a:buFont typeface="+mj-lt"/>
              <a:buAutoNum type="arabicPeriod"/>
            </a:pPr>
            <a:endParaRPr lang="en-GB"/>
          </a:p>
          <a:p>
            <a:pPr marL="342900" indent="-342900">
              <a:lnSpc>
                <a:spcPct val="107000"/>
              </a:lnSpc>
              <a:spcAft>
                <a:spcPts val="800"/>
              </a:spcAft>
              <a:buFont typeface="+mj-lt"/>
              <a:buAutoNum type="arabicPeriod"/>
            </a:pPr>
            <a:endParaRPr lang="en-GB"/>
          </a:p>
          <a:p>
            <a:pPr marL="342900" indent="-342900">
              <a:lnSpc>
                <a:spcPct val="107000"/>
              </a:lnSpc>
              <a:spcAft>
                <a:spcPts val="800"/>
              </a:spcAft>
              <a:buFont typeface="+mj-lt"/>
              <a:buAutoNum type="arabicPeriod"/>
            </a:pPr>
            <a:endParaRPr lang="en-US">
              <a:latin typeface="Franklin Gothic Book"/>
            </a:endParaRPr>
          </a:p>
          <a:p>
            <a:pPr marL="342900" indent="-342900">
              <a:lnSpc>
                <a:spcPct val="107000"/>
              </a:lnSpc>
              <a:spcAft>
                <a:spcPts val="800"/>
              </a:spcAft>
              <a:buFont typeface="+mj-lt"/>
              <a:buAutoNum type="arabicPeriod"/>
            </a:pPr>
            <a:endParaRPr lang="en-US">
              <a:latin typeface="Franklin Gothic Book"/>
            </a:endParaRPr>
          </a:p>
        </p:txBody>
      </p:sp>
    </p:spTree>
    <p:extLst>
      <p:ext uri="{BB962C8B-B14F-4D97-AF65-F5344CB8AC3E}">
        <p14:creationId xmlns:p14="http://schemas.microsoft.com/office/powerpoint/2010/main" val="53889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3749042" y="1687945"/>
            <a:ext cx="6347458" cy="664797"/>
          </a:xfrm>
        </p:spPr>
        <p:txBody>
          <a:bodyPr/>
          <a:lstStyle/>
          <a:p>
            <a:r>
              <a:rPr lang="en-US" sz="4800" b="0">
                <a:latin typeface="Franklin Gothic Demi" panose="020B0603020102020204" pitchFamily="34" charset="0"/>
              </a:rPr>
              <a:t>Thank You!!</a:t>
            </a:r>
          </a:p>
        </p:txBody>
      </p:sp>
      <p:sp>
        <p:nvSpPr>
          <p:cNvPr id="3" name="Body Text">
            <a:extLst>
              <a:ext uri="{FF2B5EF4-FFF2-40B4-BE49-F238E27FC236}">
                <a16:creationId xmlns:a16="http://schemas.microsoft.com/office/drawing/2014/main" id="{3ED8FE14-8CD5-EE4E-9B88-BD37922D68B0}"/>
              </a:ext>
            </a:extLst>
          </p:cNvPr>
          <p:cNvSpPr>
            <a:spLocks noGrp="1"/>
          </p:cNvSpPr>
          <p:nvPr>
            <p:ph type="body" sz="quarter" idx="14"/>
          </p:nvPr>
        </p:nvSpPr>
        <p:spPr>
          <a:xfrm>
            <a:off x="4606990" y="2660177"/>
            <a:ext cx="6347460" cy="880790"/>
          </a:xfrm>
        </p:spPr>
        <p:txBody>
          <a:bodyPr/>
          <a:lstStyle/>
          <a:p>
            <a:r>
              <a:rPr lang="en-US" sz="2800">
                <a:latin typeface="Franklin Gothic Medium" panose="020B0603020102020204" pitchFamily="34" charset="0"/>
              </a:rPr>
              <a:t>Questions?</a:t>
            </a:r>
          </a:p>
        </p:txBody>
      </p:sp>
      <p:pic>
        <p:nvPicPr>
          <p:cNvPr id="7" name="Picture 6" descr="A person holding a sign with question marks">
            <a:extLst>
              <a:ext uri="{FF2B5EF4-FFF2-40B4-BE49-F238E27FC236}">
                <a16:creationId xmlns:a16="http://schemas.microsoft.com/office/drawing/2014/main" id="{3F2A3F13-4C3E-0F35-BC05-6C5FB013D98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45075" y="3275046"/>
            <a:ext cx="1964608" cy="1492897"/>
          </a:xfrm>
          <a:prstGeom prst="rect">
            <a:avLst/>
          </a:prstGeom>
        </p:spPr>
      </p:pic>
    </p:spTree>
    <p:extLst>
      <p:ext uri="{BB962C8B-B14F-4D97-AF65-F5344CB8AC3E}">
        <p14:creationId xmlns:p14="http://schemas.microsoft.com/office/powerpoint/2010/main" val="374359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E996-4AA3-655E-F84C-9868DF7E91BE}"/>
              </a:ext>
            </a:extLst>
          </p:cNvPr>
          <p:cNvSpPr>
            <a:spLocks noGrp="1"/>
          </p:cNvSpPr>
          <p:nvPr>
            <p:ph type="ctrTitle"/>
          </p:nvPr>
        </p:nvSpPr>
        <p:spPr/>
        <p:txBody>
          <a:bodyPr/>
          <a:lstStyle/>
          <a:p>
            <a:r>
              <a:rPr lang="en-US"/>
              <a:t>Background</a:t>
            </a:r>
            <a:r>
              <a:rPr lang="en-US" baseline="30000"/>
              <a:t>1</a:t>
            </a:r>
            <a:endParaRPr lang="en-US"/>
          </a:p>
        </p:txBody>
      </p:sp>
      <p:pic>
        <p:nvPicPr>
          <p:cNvPr id="9" name="Graphic 8" descr="Dollar with solid fill">
            <a:extLst>
              <a:ext uri="{FF2B5EF4-FFF2-40B4-BE49-F238E27FC236}">
                <a16:creationId xmlns:a16="http://schemas.microsoft.com/office/drawing/2014/main" id="{87E06B81-DF91-20C4-2F80-B5120356F4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31170" y="2068689"/>
            <a:ext cx="914400" cy="914400"/>
          </a:xfrm>
          <a:prstGeom prst="rect">
            <a:avLst/>
          </a:prstGeom>
        </p:spPr>
      </p:pic>
      <p:pic>
        <p:nvPicPr>
          <p:cNvPr id="11" name="Graphic 10" descr="Inventory with solid fill">
            <a:extLst>
              <a:ext uri="{FF2B5EF4-FFF2-40B4-BE49-F238E27FC236}">
                <a16:creationId xmlns:a16="http://schemas.microsoft.com/office/drawing/2014/main" id="{DDD23BEE-F12A-F5CA-5B08-5906AE4F5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2504" y="2068689"/>
            <a:ext cx="914400" cy="914400"/>
          </a:xfrm>
          <a:prstGeom prst="rect">
            <a:avLst/>
          </a:prstGeom>
        </p:spPr>
      </p:pic>
      <p:pic>
        <p:nvPicPr>
          <p:cNvPr id="12" name="Graphic 11" descr="Factory with solid fill">
            <a:extLst>
              <a:ext uri="{FF2B5EF4-FFF2-40B4-BE49-F238E27FC236}">
                <a16:creationId xmlns:a16="http://schemas.microsoft.com/office/drawing/2014/main" id="{0D830E1E-03D9-818F-C223-5436253D8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0078" y="2068689"/>
            <a:ext cx="914400" cy="914400"/>
          </a:xfrm>
          <a:prstGeom prst="rect">
            <a:avLst/>
          </a:prstGeom>
        </p:spPr>
      </p:pic>
      <p:sp>
        <p:nvSpPr>
          <p:cNvPr id="14" name="TextBox 13">
            <a:extLst>
              <a:ext uri="{FF2B5EF4-FFF2-40B4-BE49-F238E27FC236}">
                <a16:creationId xmlns:a16="http://schemas.microsoft.com/office/drawing/2014/main" id="{AF90D4E4-F43C-67D3-7954-82565B1AA66B}"/>
              </a:ext>
            </a:extLst>
          </p:cNvPr>
          <p:cNvSpPr txBox="1"/>
          <p:nvPr/>
        </p:nvSpPr>
        <p:spPr>
          <a:xfrm>
            <a:off x="1815630" y="3151482"/>
            <a:ext cx="168957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Calibri"/>
              </a:rPr>
              <a:t>Origin – 1860 from 2 Swiss Enterprises and expanded in US &amp;  Europe in next 2 decades</a:t>
            </a:r>
          </a:p>
        </p:txBody>
      </p:sp>
      <p:pic>
        <p:nvPicPr>
          <p:cNvPr id="15" name="Graphic 14" descr="Earth Globe - Asia with solid fill">
            <a:extLst>
              <a:ext uri="{FF2B5EF4-FFF2-40B4-BE49-F238E27FC236}">
                <a16:creationId xmlns:a16="http://schemas.microsoft.com/office/drawing/2014/main" id="{965A64DA-DD57-05BD-F18A-D76214A52B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9837" y="2068689"/>
            <a:ext cx="914400" cy="914400"/>
          </a:xfrm>
          <a:prstGeom prst="rect">
            <a:avLst/>
          </a:prstGeom>
        </p:spPr>
      </p:pic>
      <p:sp>
        <p:nvSpPr>
          <p:cNvPr id="16" name="TextBox 15">
            <a:extLst>
              <a:ext uri="{FF2B5EF4-FFF2-40B4-BE49-F238E27FC236}">
                <a16:creationId xmlns:a16="http://schemas.microsoft.com/office/drawing/2014/main" id="{936B3904-F922-68A5-5AD7-32BA3B50B3F5}"/>
              </a:ext>
            </a:extLst>
          </p:cNvPr>
          <p:cNvSpPr txBox="1"/>
          <p:nvPr/>
        </p:nvSpPr>
        <p:spPr>
          <a:xfrm>
            <a:off x="4007556" y="3179703"/>
            <a:ext cx="16895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Franklin Gothic Book"/>
                <a:cs typeface="Calibri"/>
              </a:rPr>
              <a:t> </a:t>
            </a:r>
            <a:r>
              <a:rPr lang="en-US" sz="1400">
                <a:latin typeface="Calibri"/>
                <a:cs typeface="Calibri"/>
              </a:rPr>
              <a:t> $ 1.1B Sales from 29 Brands </a:t>
            </a:r>
            <a:endParaRPr lang="en-US">
              <a:latin typeface="Franklin Gothic Book" panose="020B0503020102020204"/>
              <a:cs typeface="Calibri"/>
            </a:endParaRPr>
          </a:p>
        </p:txBody>
      </p:sp>
      <p:pic>
        <p:nvPicPr>
          <p:cNvPr id="17" name="Picture 16" descr="File:Nespresso logo.png">
            <a:extLst>
              <a:ext uri="{FF2B5EF4-FFF2-40B4-BE49-F238E27FC236}">
                <a16:creationId xmlns:a16="http://schemas.microsoft.com/office/drawing/2014/main" id="{0D260221-F4E9-0E15-8891-EB989C074E19}"/>
              </a:ext>
            </a:extLst>
          </p:cNvPr>
          <p:cNvPicPr>
            <a:picLocks noChangeAspect="1"/>
          </p:cNvPicPr>
          <p:nvPr/>
        </p:nvPicPr>
        <p:blipFill>
          <a:blip r:embed="rId10"/>
          <a:stretch>
            <a:fillRect/>
          </a:stretch>
        </p:blipFill>
        <p:spPr>
          <a:xfrm>
            <a:off x="4081410" y="3922500"/>
            <a:ext cx="936975" cy="235963"/>
          </a:xfrm>
          <a:prstGeom prst="rect">
            <a:avLst/>
          </a:prstGeom>
        </p:spPr>
      </p:pic>
      <p:pic>
        <p:nvPicPr>
          <p:cNvPr id="18" name="Picture 17" descr="File:Logo NESCAFE.jpg - Wikimedia Commons">
            <a:extLst>
              <a:ext uri="{FF2B5EF4-FFF2-40B4-BE49-F238E27FC236}">
                <a16:creationId xmlns:a16="http://schemas.microsoft.com/office/drawing/2014/main" id="{8BF733CE-EE9E-D0BB-1D4C-3E2ACBF7A7F4}"/>
              </a:ext>
            </a:extLst>
          </p:cNvPr>
          <p:cNvPicPr>
            <a:picLocks noChangeAspect="1"/>
          </p:cNvPicPr>
          <p:nvPr/>
        </p:nvPicPr>
        <p:blipFill>
          <a:blip r:embed="rId11"/>
          <a:stretch>
            <a:fillRect/>
          </a:stretch>
        </p:blipFill>
        <p:spPr>
          <a:xfrm>
            <a:off x="4053188" y="4194604"/>
            <a:ext cx="635940" cy="444347"/>
          </a:xfrm>
          <a:prstGeom prst="rect">
            <a:avLst/>
          </a:prstGeom>
        </p:spPr>
      </p:pic>
      <p:pic>
        <p:nvPicPr>
          <p:cNvPr id="19" name="Picture 18" descr="Kit Kat Logo and symbol, meaning, history, PNG, brand">
            <a:extLst>
              <a:ext uri="{FF2B5EF4-FFF2-40B4-BE49-F238E27FC236}">
                <a16:creationId xmlns:a16="http://schemas.microsoft.com/office/drawing/2014/main" id="{503FBC67-DFBC-9363-59D0-FC45BC478F97}"/>
              </a:ext>
            </a:extLst>
          </p:cNvPr>
          <p:cNvPicPr>
            <a:picLocks noChangeAspect="1"/>
          </p:cNvPicPr>
          <p:nvPr/>
        </p:nvPicPr>
        <p:blipFill>
          <a:blip r:embed="rId12"/>
          <a:stretch>
            <a:fillRect/>
          </a:stretch>
        </p:blipFill>
        <p:spPr>
          <a:xfrm>
            <a:off x="4749335" y="4228512"/>
            <a:ext cx="494831" cy="273051"/>
          </a:xfrm>
          <a:prstGeom prst="rect">
            <a:avLst/>
          </a:prstGeom>
        </p:spPr>
      </p:pic>
      <p:pic>
        <p:nvPicPr>
          <p:cNvPr id="20" name="Picture 19" descr="Smarties - Wikipedia">
            <a:extLst>
              <a:ext uri="{FF2B5EF4-FFF2-40B4-BE49-F238E27FC236}">
                <a16:creationId xmlns:a16="http://schemas.microsoft.com/office/drawing/2014/main" id="{38C10FF6-27C7-59DD-515A-276B6E74B8E9}"/>
              </a:ext>
            </a:extLst>
          </p:cNvPr>
          <p:cNvPicPr>
            <a:picLocks noChangeAspect="1"/>
          </p:cNvPicPr>
          <p:nvPr/>
        </p:nvPicPr>
        <p:blipFill>
          <a:blip r:embed="rId13"/>
          <a:stretch>
            <a:fillRect/>
          </a:stretch>
        </p:blipFill>
        <p:spPr>
          <a:xfrm>
            <a:off x="4137853" y="4634556"/>
            <a:ext cx="861719" cy="364074"/>
          </a:xfrm>
          <a:prstGeom prst="rect">
            <a:avLst/>
          </a:prstGeom>
        </p:spPr>
      </p:pic>
      <p:pic>
        <p:nvPicPr>
          <p:cNvPr id="21" name="Picture 20" descr="File:Nesquik brand logo.svg - Wikipedia">
            <a:extLst>
              <a:ext uri="{FF2B5EF4-FFF2-40B4-BE49-F238E27FC236}">
                <a16:creationId xmlns:a16="http://schemas.microsoft.com/office/drawing/2014/main" id="{09E8D0CD-1E5B-5F9B-9137-8301B351FABC}"/>
              </a:ext>
            </a:extLst>
          </p:cNvPr>
          <p:cNvPicPr>
            <a:picLocks noChangeAspect="1"/>
          </p:cNvPicPr>
          <p:nvPr/>
        </p:nvPicPr>
        <p:blipFill>
          <a:blip r:embed="rId14"/>
          <a:stretch>
            <a:fillRect/>
          </a:stretch>
        </p:blipFill>
        <p:spPr>
          <a:xfrm>
            <a:off x="4167428" y="5019675"/>
            <a:ext cx="755533" cy="327613"/>
          </a:xfrm>
          <a:prstGeom prst="rect">
            <a:avLst/>
          </a:prstGeom>
        </p:spPr>
      </p:pic>
      <p:pic>
        <p:nvPicPr>
          <p:cNvPr id="22" name="Picture 21" descr="Explore our local water brands | Nestlé Global">
            <a:extLst>
              <a:ext uri="{FF2B5EF4-FFF2-40B4-BE49-F238E27FC236}">
                <a16:creationId xmlns:a16="http://schemas.microsoft.com/office/drawing/2014/main" id="{8765D9E5-87C1-6318-4E70-1BD6DF29359F}"/>
              </a:ext>
            </a:extLst>
          </p:cNvPr>
          <p:cNvPicPr>
            <a:picLocks noChangeAspect="1"/>
          </p:cNvPicPr>
          <p:nvPr/>
        </p:nvPicPr>
        <p:blipFill>
          <a:blip r:embed="rId15"/>
          <a:stretch>
            <a:fillRect/>
          </a:stretch>
        </p:blipFill>
        <p:spPr>
          <a:xfrm>
            <a:off x="4993929" y="4700881"/>
            <a:ext cx="673571" cy="645350"/>
          </a:xfrm>
          <a:prstGeom prst="rect">
            <a:avLst/>
          </a:prstGeom>
        </p:spPr>
      </p:pic>
      <p:pic>
        <p:nvPicPr>
          <p:cNvPr id="23" name="Picture 22" descr="File:Maggi logo.svg - Wikipedia">
            <a:extLst>
              <a:ext uri="{FF2B5EF4-FFF2-40B4-BE49-F238E27FC236}">
                <a16:creationId xmlns:a16="http://schemas.microsoft.com/office/drawing/2014/main" id="{97655E1C-F31C-C972-D91A-D832910AF2EA}"/>
              </a:ext>
            </a:extLst>
          </p:cNvPr>
          <p:cNvPicPr>
            <a:picLocks noChangeAspect="1"/>
          </p:cNvPicPr>
          <p:nvPr/>
        </p:nvPicPr>
        <p:blipFill>
          <a:blip r:embed="rId16"/>
          <a:stretch>
            <a:fillRect/>
          </a:stretch>
        </p:blipFill>
        <p:spPr>
          <a:xfrm rot="5640000">
            <a:off x="5069187" y="4062170"/>
            <a:ext cx="767644" cy="474030"/>
          </a:xfrm>
          <a:prstGeom prst="rect">
            <a:avLst/>
          </a:prstGeom>
        </p:spPr>
      </p:pic>
      <p:sp>
        <p:nvSpPr>
          <p:cNvPr id="24" name="TextBox 23">
            <a:extLst>
              <a:ext uri="{FF2B5EF4-FFF2-40B4-BE49-F238E27FC236}">
                <a16:creationId xmlns:a16="http://schemas.microsoft.com/office/drawing/2014/main" id="{37C6773E-1046-6547-F500-2FABD4643342}"/>
              </a:ext>
            </a:extLst>
          </p:cNvPr>
          <p:cNvSpPr txBox="1"/>
          <p:nvPr/>
        </p:nvSpPr>
        <p:spPr>
          <a:xfrm>
            <a:off x="6274741" y="3179704"/>
            <a:ext cx="168957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Calibri"/>
              </a:rPr>
              <a:t>Product Lines – Food &amp; Snacks, bottled water, Coffee &amp; tea, confectionery, Dairy products etc..</a:t>
            </a:r>
          </a:p>
        </p:txBody>
      </p:sp>
      <p:sp>
        <p:nvSpPr>
          <p:cNvPr id="25" name="TextBox 24">
            <a:extLst>
              <a:ext uri="{FF2B5EF4-FFF2-40B4-BE49-F238E27FC236}">
                <a16:creationId xmlns:a16="http://schemas.microsoft.com/office/drawing/2014/main" id="{E476D3FE-B5FE-2593-B603-3848152CBB13}"/>
              </a:ext>
            </a:extLst>
          </p:cNvPr>
          <p:cNvSpPr txBox="1"/>
          <p:nvPr/>
        </p:nvSpPr>
        <p:spPr>
          <a:xfrm>
            <a:off x="8429037" y="3151482"/>
            <a:ext cx="212231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Calibri"/>
                <a:cs typeface="Calibri"/>
              </a:rPr>
              <a:t>447 factories in 189 countries</a:t>
            </a:r>
            <a:endParaRPr lang="en-US"/>
          </a:p>
          <a:p>
            <a:pPr marL="285750" indent="-285750">
              <a:buFont typeface="Arial"/>
              <a:buChar char="•"/>
            </a:pPr>
            <a:r>
              <a:rPr lang="en-US" sz="1400">
                <a:latin typeface="Calibri"/>
                <a:cs typeface="Calibri"/>
              </a:rPr>
              <a:t>339k Employees</a:t>
            </a:r>
          </a:p>
          <a:p>
            <a:pPr marL="285750" indent="-285750">
              <a:buFont typeface="Arial"/>
              <a:buChar char="•"/>
            </a:pPr>
            <a:r>
              <a:rPr lang="en-US" sz="1400">
                <a:latin typeface="Calibri"/>
                <a:cs typeface="Calibri"/>
              </a:rPr>
              <a:t>L’Oreal --&gt; One of the main shareholders</a:t>
            </a:r>
          </a:p>
        </p:txBody>
      </p:sp>
      <p:cxnSp>
        <p:nvCxnSpPr>
          <p:cNvPr id="26" name="Straight Arrow Connector 25">
            <a:extLst>
              <a:ext uri="{FF2B5EF4-FFF2-40B4-BE49-F238E27FC236}">
                <a16:creationId xmlns:a16="http://schemas.microsoft.com/office/drawing/2014/main" id="{F81FA9E9-FD2A-DD9D-D925-142174626C2F}"/>
              </a:ext>
            </a:extLst>
          </p:cNvPr>
          <p:cNvCxnSpPr/>
          <p:nvPr/>
        </p:nvCxnSpPr>
        <p:spPr>
          <a:xfrm>
            <a:off x="3663244" y="2087503"/>
            <a:ext cx="11289" cy="89558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365194-45BE-C21A-0874-1FF9E8E5D6FD}"/>
              </a:ext>
            </a:extLst>
          </p:cNvPr>
          <p:cNvCxnSpPr>
            <a:cxnSpLocks/>
          </p:cNvCxnSpPr>
          <p:nvPr/>
        </p:nvCxnSpPr>
        <p:spPr>
          <a:xfrm>
            <a:off x="5968059" y="2087503"/>
            <a:ext cx="11289" cy="89558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9B119F-2168-4CEE-2829-CC26E9FE6026}"/>
              </a:ext>
            </a:extLst>
          </p:cNvPr>
          <p:cNvCxnSpPr>
            <a:cxnSpLocks/>
          </p:cNvCxnSpPr>
          <p:nvPr/>
        </p:nvCxnSpPr>
        <p:spPr>
          <a:xfrm>
            <a:off x="8216429" y="2087503"/>
            <a:ext cx="11289" cy="9332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72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2697D379-78E7-178D-EDC6-524AD2089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84C31-394E-F87B-6732-0D28EE65C9A9}"/>
              </a:ext>
            </a:extLst>
          </p:cNvPr>
          <p:cNvSpPr>
            <a:spLocks noGrp="1"/>
          </p:cNvSpPr>
          <p:nvPr>
            <p:ph type="ctrTitle"/>
          </p:nvPr>
        </p:nvSpPr>
        <p:spPr/>
        <p:txBody>
          <a:bodyPr/>
          <a:lstStyle/>
          <a:p>
            <a:r>
              <a:rPr lang="en-US">
                <a:latin typeface="Franklin Gothic Book"/>
              </a:rPr>
              <a:t>Scope of our project</a:t>
            </a:r>
            <a:endParaRPr lang="en-US"/>
          </a:p>
        </p:txBody>
      </p:sp>
      <p:sp>
        <p:nvSpPr>
          <p:cNvPr id="9" name="Text Placeholder 8">
            <a:extLst>
              <a:ext uri="{FF2B5EF4-FFF2-40B4-BE49-F238E27FC236}">
                <a16:creationId xmlns:a16="http://schemas.microsoft.com/office/drawing/2014/main" id="{4FA8534A-BC81-4919-9D47-E876ED0DB458}"/>
              </a:ext>
            </a:extLst>
          </p:cNvPr>
          <p:cNvSpPr txBox="1">
            <a:spLocks noGrp="1"/>
          </p:cNvSpPr>
          <p:nvPr>
            <p:ph type="body" sz="quarter" idx="14"/>
          </p:nvPr>
        </p:nvSpPr>
        <p:spPr>
          <a:xfrm>
            <a:off x="2248560" y="4520623"/>
            <a:ext cx="8055264" cy="738664"/>
          </a:xfrm>
          <a:prstGeom prst="rect">
            <a:avLst/>
          </a:prstGeom>
          <a:noFill/>
        </p:spPr>
        <p:txBody>
          <a:bodyPr wrap="square" rtlCol="0">
            <a:spAutoFit/>
          </a:bodyPr>
          <a:lstStyle/>
          <a:p>
            <a:pPr marL="0" indent="0">
              <a:buNone/>
            </a:pPr>
            <a:r>
              <a:rPr lang="en-IN">
                <a:solidFill>
                  <a:schemeClr val="tx1"/>
                </a:solidFill>
              </a:rPr>
              <a:t>We will be focusing on the 15</a:t>
            </a:r>
            <a:r>
              <a:rPr lang="en-IN" baseline="30000">
                <a:solidFill>
                  <a:schemeClr val="tx1"/>
                </a:solidFill>
              </a:rPr>
              <a:t>th</a:t>
            </a:r>
            <a:r>
              <a:rPr lang="en-IN">
                <a:solidFill>
                  <a:schemeClr val="tx1"/>
                </a:solidFill>
              </a:rPr>
              <a:t> United Nations sustainability goal </a:t>
            </a:r>
            <a:r>
              <a:rPr lang="en-IN" b="1">
                <a:solidFill>
                  <a:srgbClr val="0070C0"/>
                </a:solidFill>
              </a:rPr>
              <a:t>Life on Land</a:t>
            </a:r>
            <a:r>
              <a:rPr lang="en-IN" b="1" baseline="30000">
                <a:solidFill>
                  <a:srgbClr val="0070C0"/>
                </a:solidFill>
              </a:rPr>
              <a:t>2</a:t>
            </a:r>
            <a:r>
              <a:rPr lang="en-IN" b="1">
                <a:solidFill>
                  <a:schemeClr val="tx1"/>
                </a:solidFill>
              </a:rPr>
              <a:t>, </a:t>
            </a:r>
            <a:r>
              <a:rPr lang="en-IN" err="1">
                <a:solidFill>
                  <a:schemeClr val="tx1"/>
                </a:solidFill>
              </a:rPr>
              <a:t>analyzing</a:t>
            </a:r>
            <a:r>
              <a:rPr lang="en-IN" b="1">
                <a:solidFill>
                  <a:schemeClr val="tx1"/>
                </a:solidFill>
              </a:rPr>
              <a:t> </a:t>
            </a:r>
            <a:r>
              <a:rPr lang="en-IN">
                <a:solidFill>
                  <a:schemeClr val="tx1"/>
                </a:solidFill>
              </a:rPr>
              <a:t>how we can protect, restore, and promote sustainable use of terrestrial ecosystems by strategic sourcing of </a:t>
            </a:r>
            <a:r>
              <a:rPr lang="en-IN" b="1">
                <a:solidFill>
                  <a:schemeClr val="tx1"/>
                </a:solidFill>
              </a:rPr>
              <a:t>PALM OIL</a:t>
            </a:r>
            <a:r>
              <a:rPr lang="en-IN">
                <a:solidFill>
                  <a:schemeClr val="tx1"/>
                </a:solidFill>
              </a:rPr>
              <a:t>.</a:t>
            </a:r>
          </a:p>
        </p:txBody>
      </p:sp>
      <p:pic>
        <p:nvPicPr>
          <p:cNvPr id="15" name="Picture 14">
            <a:extLst>
              <a:ext uri="{FF2B5EF4-FFF2-40B4-BE49-F238E27FC236}">
                <a16:creationId xmlns:a16="http://schemas.microsoft.com/office/drawing/2014/main" id="{5E16A5FB-F9F7-3E6A-63A7-7E1EB97431D4}"/>
              </a:ext>
            </a:extLst>
          </p:cNvPr>
          <p:cNvPicPr>
            <a:picLocks noChangeAspect="1"/>
          </p:cNvPicPr>
          <p:nvPr/>
        </p:nvPicPr>
        <p:blipFill>
          <a:blip r:embed="rId2"/>
          <a:stretch>
            <a:fillRect/>
          </a:stretch>
        </p:blipFill>
        <p:spPr>
          <a:xfrm>
            <a:off x="2248560" y="1391768"/>
            <a:ext cx="7699579" cy="2781373"/>
          </a:xfrm>
          <a:prstGeom prst="rect">
            <a:avLst/>
          </a:prstGeom>
        </p:spPr>
      </p:pic>
    </p:spTree>
    <p:extLst>
      <p:ext uri="{BB962C8B-B14F-4D97-AF65-F5344CB8AC3E}">
        <p14:creationId xmlns:p14="http://schemas.microsoft.com/office/powerpoint/2010/main" val="335356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C89105E-05EB-2B52-BD55-7FF8A55BB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786FB-602A-6DCA-3F2A-675DEA9AB99F}"/>
              </a:ext>
            </a:extLst>
          </p:cNvPr>
          <p:cNvSpPr>
            <a:spLocks noGrp="1"/>
          </p:cNvSpPr>
          <p:nvPr>
            <p:ph type="ctrTitle"/>
          </p:nvPr>
        </p:nvSpPr>
        <p:spPr>
          <a:xfrm>
            <a:off x="1972945" y="1603343"/>
            <a:ext cx="8123555" cy="1218795"/>
          </a:xfrm>
        </p:spPr>
        <p:txBody>
          <a:bodyPr/>
          <a:lstStyle/>
          <a:p>
            <a:r>
              <a:rPr lang="en-US" sz="4400"/>
              <a:t>Nestlé’s sustainability goals</a:t>
            </a:r>
          </a:p>
        </p:txBody>
      </p:sp>
      <p:pic>
        <p:nvPicPr>
          <p:cNvPr id="6" name="Picture 5">
            <a:extLst>
              <a:ext uri="{FF2B5EF4-FFF2-40B4-BE49-F238E27FC236}">
                <a16:creationId xmlns:a16="http://schemas.microsoft.com/office/drawing/2014/main" id="{28A6A561-4FB5-5F8E-DCD3-82AC4C7691EE}"/>
              </a:ext>
            </a:extLst>
          </p:cNvPr>
          <p:cNvPicPr>
            <a:picLocks noChangeAspect="1"/>
          </p:cNvPicPr>
          <p:nvPr/>
        </p:nvPicPr>
        <p:blipFill>
          <a:blip r:embed="rId2"/>
          <a:stretch>
            <a:fillRect/>
          </a:stretch>
        </p:blipFill>
        <p:spPr>
          <a:xfrm>
            <a:off x="3301388" y="2437272"/>
            <a:ext cx="5176091" cy="2919891"/>
          </a:xfrm>
          <a:prstGeom prst="rect">
            <a:avLst/>
          </a:prstGeom>
        </p:spPr>
      </p:pic>
    </p:spTree>
    <p:extLst>
      <p:ext uri="{BB962C8B-B14F-4D97-AF65-F5344CB8AC3E}">
        <p14:creationId xmlns:p14="http://schemas.microsoft.com/office/powerpoint/2010/main" val="241341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970-AC5F-4DEB-B59A-7A381CD68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76763-70C2-A6F8-E203-999324E842E4}"/>
              </a:ext>
            </a:extLst>
          </p:cNvPr>
          <p:cNvSpPr>
            <a:spLocks noGrp="1"/>
          </p:cNvSpPr>
          <p:nvPr>
            <p:ph type="ctrTitle"/>
          </p:nvPr>
        </p:nvSpPr>
        <p:spPr/>
        <p:txBody>
          <a:bodyPr/>
          <a:lstStyle/>
          <a:p>
            <a:r>
              <a:rPr lang="en-US"/>
              <a:t>Sustainability Commitments</a:t>
            </a:r>
            <a:r>
              <a:rPr lang="en-US" baseline="30000"/>
              <a:t>3, 15</a:t>
            </a:r>
            <a:endParaRPr lang="en-US"/>
          </a:p>
        </p:txBody>
      </p:sp>
      <p:sp>
        <p:nvSpPr>
          <p:cNvPr id="4" name="Text Placeholder 3">
            <a:extLst>
              <a:ext uri="{FF2B5EF4-FFF2-40B4-BE49-F238E27FC236}">
                <a16:creationId xmlns:a16="http://schemas.microsoft.com/office/drawing/2014/main" id="{5F2F5E4F-C1F9-6C75-F38E-76FCE42E5C63}"/>
              </a:ext>
            </a:extLst>
          </p:cNvPr>
          <p:cNvSpPr>
            <a:spLocks noGrp="1"/>
          </p:cNvSpPr>
          <p:nvPr>
            <p:ph type="body" sz="quarter" idx="14"/>
          </p:nvPr>
        </p:nvSpPr>
        <p:spPr>
          <a:xfrm>
            <a:off x="5523722" y="1562198"/>
            <a:ext cx="5060458" cy="3733603"/>
          </a:xfrm>
        </p:spPr>
        <p:txBody>
          <a:bodyPr>
            <a:normAutofit fontScale="92500" lnSpcReduction="10000"/>
          </a:bodyPr>
          <a:lstStyle/>
          <a:p>
            <a:r>
              <a:rPr lang="en-US" sz="1500">
                <a:solidFill>
                  <a:schemeClr val="tx1"/>
                </a:solidFill>
              </a:rPr>
              <a:t>Reduce Greenhouse gas (GHG) emissions by 20% by 2025 and 50% by 2030, on the road to net zero by 2050 at the latest</a:t>
            </a:r>
            <a:br>
              <a:rPr lang="en-US" sz="1500">
                <a:solidFill>
                  <a:schemeClr val="tx1"/>
                </a:solidFill>
              </a:rPr>
            </a:br>
            <a:endParaRPr lang="en-US" sz="1500">
              <a:solidFill>
                <a:schemeClr val="tx1"/>
              </a:solidFill>
            </a:endParaRPr>
          </a:p>
          <a:p>
            <a:r>
              <a:rPr lang="en-US" sz="1500" b="1">
                <a:solidFill>
                  <a:schemeClr val="tx1"/>
                </a:solidFill>
              </a:rPr>
              <a:t>Achieve and maintain 100% assessed deforestation-free primary supply chains</a:t>
            </a:r>
            <a:br>
              <a:rPr lang="en-US" sz="1500">
                <a:solidFill>
                  <a:schemeClr val="tx1"/>
                </a:solidFill>
              </a:rPr>
            </a:br>
            <a:endParaRPr lang="en-US" sz="1500">
              <a:solidFill>
                <a:schemeClr val="tx1"/>
              </a:solidFill>
            </a:endParaRPr>
          </a:p>
          <a:p>
            <a:r>
              <a:rPr lang="en-US" sz="1500">
                <a:solidFill>
                  <a:schemeClr val="tx1"/>
                </a:solidFill>
              </a:rPr>
              <a:t>Source 20% of key ingredients through regenerative agriculture</a:t>
            </a:r>
            <a:br>
              <a:rPr lang="en-US" sz="1500">
                <a:solidFill>
                  <a:schemeClr val="tx1"/>
                </a:solidFill>
              </a:rPr>
            </a:br>
            <a:endParaRPr lang="en-US" sz="1500">
              <a:solidFill>
                <a:schemeClr val="tx1"/>
              </a:solidFill>
            </a:endParaRPr>
          </a:p>
          <a:p>
            <a:r>
              <a:rPr lang="en-US" sz="1500">
                <a:solidFill>
                  <a:schemeClr val="tx1"/>
                </a:solidFill>
              </a:rPr>
              <a:t>Reduce water use in our factories by 6 million m</a:t>
            </a:r>
            <a:r>
              <a:rPr lang="en-US" sz="1500" baseline="30000">
                <a:solidFill>
                  <a:schemeClr val="tx1"/>
                </a:solidFill>
              </a:rPr>
              <a:t>3</a:t>
            </a:r>
            <a:br>
              <a:rPr lang="en-US" sz="1500">
                <a:solidFill>
                  <a:schemeClr val="tx1"/>
                </a:solidFill>
              </a:rPr>
            </a:br>
            <a:endParaRPr lang="en-US" sz="1500">
              <a:solidFill>
                <a:schemeClr val="tx1"/>
              </a:solidFill>
            </a:endParaRPr>
          </a:p>
          <a:p>
            <a:r>
              <a:rPr lang="en-US" sz="1500">
                <a:solidFill>
                  <a:schemeClr val="tx1"/>
                </a:solidFill>
              </a:rPr>
              <a:t>100% of key ingredients volumes to be produced sustainably by 2030</a:t>
            </a:r>
            <a:br>
              <a:rPr lang="en-US" sz="1500">
                <a:solidFill>
                  <a:schemeClr val="tx1"/>
                </a:solidFill>
              </a:rPr>
            </a:br>
            <a:endParaRPr lang="en-US" sz="1500">
              <a:solidFill>
                <a:schemeClr val="tx1"/>
              </a:solidFill>
            </a:endParaRPr>
          </a:p>
          <a:p>
            <a:r>
              <a:rPr lang="en-US" sz="1500">
                <a:solidFill>
                  <a:schemeClr val="tx1"/>
                </a:solidFill>
              </a:rPr>
              <a:t>Design above 95% of our plastic packaging for recycling and continue to work toward 100% being recyclable or reusable</a:t>
            </a:r>
            <a:br>
              <a:rPr lang="en-US" sz="1500">
                <a:solidFill>
                  <a:schemeClr val="tx1"/>
                </a:solidFill>
              </a:rPr>
            </a:br>
            <a:endParaRPr lang="en-US" sz="1500">
              <a:solidFill>
                <a:schemeClr val="tx1"/>
              </a:solidFill>
            </a:endParaRPr>
          </a:p>
          <a:p>
            <a:r>
              <a:rPr lang="en-US" sz="1500">
                <a:solidFill>
                  <a:schemeClr val="tx1"/>
                </a:solidFill>
              </a:rPr>
              <a:t>Help 10 million young people around the world have access to economic opportunities</a:t>
            </a:r>
          </a:p>
          <a:p>
            <a:endParaRPr lang="en-US"/>
          </a:p>
          <a:p>
            <a:endParaRPr lang="en-US"/>
          </a:p>
        </p:txBody>
      </p:sp>
      <p:pic>
        <p:nvPicPr>
          <p:cNvPr id="10" name="Picture 9" descr="A basketball hoop with a net">
            <a:extLst>
              <a:ext uri="{FF2B5EF4-FFF2-40B4-BE49-F238E27FC236}">
                <a16:creationId xmlns:a16="http://schemas.microsoft.com/office/drawing/2014/main" id="{6EF2EDB5-5F65-70C6-5103-95AB046AA0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00808" y="1755648"/>
            <a:ext cx="3263615" cy="2770632"/>
          </a:xfrm>
          <a:prstGeom prst="rect">
            <a:avLst/>
          </a:prstGeom>
        </p:spPr>
      </p:pic>
    </p:spTree>
    <p:extLst>
      <p:ext uri="{BB962C8B-B14F-4D97-AF65-F5344CB8AC3E}">
        <p14:creationId xmlns:p14="http://schemas.microsoft.com/office/powerpoint/2010/main" val="16610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45C1-FAF0-41AE-D2CE-587C31180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B58C6-0F91-CFC5-0063-145C94255EB0}"/>
              </a:ext>
            </a:extLst>
          </p:cNvPr>
          <p:cNvSpPr>
            <a:spLocks noGrp="1"/>
          </p:cNvSpPr>
          <p:nvPr>
            <p:ph type="ctrTitle"/>
          </p:nvPr>
        </p:nvSpPr>
        <p:spPr/>
        <p:txBody>
          <a:bodyPr/>
          <a:lstStyle/>
          <a:p>
            <a:r>
              <a:rPr lang="en-US"/>
              <a:t>Initiatives to meet its sustainability goals</a:t>
            </a:r>
            <a:r>
              <a:rPr lang="en-US" baseline="30000"/>
              <a:t>3, 4</a:t>
            </a:r>
            <a:endParaRPr lang="en-US"/>
          </a:p>
        </p:txBody>
      </p:sp>
      <p:pic>
        <p:nvPicPr>
          <p:cNvPr id="14" name="Picture 13" descr="A pile of dirt on a wall">
            <a:extLst>
              <a:ext uri="{FF2B5EF4-FFF2-40B4-BE49-F238E27FC236}">
                <a16:creationId xmlns:a16="http://schemas.microsoft.com/office/drawing/2014/main" id="{F36CA0EF-D739-4FAA-1693-035B17492CD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94117" y="3759855"/>
            <a:ext cx="1950951" cy="1301269"/>
          </a:xfrm>
          <a:prstGeom prst="rect">
            <a:avLst/>
          </a:prstGeom>
        </p:spPr>
      </p:pic>
      <p:sp>
        <p:nvSpPr>
          <p:cNvPr id="16" name="TextBox 15">
            <a:extLst>
              <a:ext uri="{FF2B5EF4-FFF2-40B4-BE49-F238E27FC236}">
                <a16:creationId xmlns:a16="http://schemas.microsoft.com/office/drawing/2014/main" id="{58392EEC-4FAB-31E9-992E-B0D6D25C5008}"/>
              </a:ext>
            </a:extLst>
          </p:cNvPr>
          <p:cNvSpPr txBox="1"/>
          <p:nvPr/>
        </p:nvSpPr>
        <p:spPr>
          <a:xfrm>
            <a:off x="2393173" y="5146918"/>
            <a:ext cx="1965733" cy="261610"/>
          </a:xfrm>
          <a:prstGeom prst="rect">
            <a:avLst/>
          </a:prstGeom>
          <a:noFill/>
        </p:spPr>
        <p:txBody>
          <a:bodyPr wrap="square" rtlCol="0">
            <a:spAutoFit/>
          </a:bodyPr>
          <a:lstStyle/>
          <a:p>
            <a:r>
              <a:rPr lang="en-IN" sz="1100"/>
              <a:t>Manure management</a:t>
            </a:r>
          </a:p>
        </p:txBody>
      </p:sp>
      <p:sp>
        <p:nvSpPr>
          <p:cNvPr id="19" name="TextBox 18">
            <a:extLst>
              <a:ext uri="{FF2B5EF4-FFF2-40B4-BE49-F238E27FC236}">
                <a16:creationId xmlns:a16="http://schemas.microsoft.com/office/drawing/2014/main" id="{5494B7F1-F843-2B26-8E2A-AEBE568F5709}"/>
              </a:ext>
            </a:extLst>
          </p:cNvPr>
          <p:cNvSpPr txBox="1"/>
          <p:nvPr/>
        </p:nvSpPr>
        <p:spPr>
          <a:xfrm>
            <a:off x="4914833" y="5179346"/>
            <a:ext cx="1965733" cy="261610"/>
          </a:xfrm>
          <a:prstGeom prst="rect">
            <a:avLst/>
          </a:prstGeom>
          <a:noFill/>
        </p:spPr>
        <p:txBody>
          <a:bodyPr wrap="square" rtlCol="0">
            <a:spAutoFit/>
          </a:bodyPr>
          <a:lstStyle/>
          <a:p>
            <a:r>
              <a:rPr lang="en-IN" sz="1100"/>
              <a:t>Global Reforestation program</a:t>
            </a:r>
          </a:p>
        </p:txBody>
      </p:sp>
      <p:sp>
        <p:nvSpPr>
          <p:cNvPr id="20" name="TextBox 19">
            <a:extLst>
              <a:ext uri="{FF2B5EF4-FFF2-40B4-BE49-F238E27FC236}">
                <a16:creationId xmlns:a16="http://schemas.microsoft.com/office/drawing/2014/main" id="{D9FC89E9-BE6F-BBE8-1E91-936154C46BC5}"/>
              </a:ext>
            </a:extLst>
          </p:cNvPr>
          <p:cNvSpPr txBox="1"/>
          <p:nvPr/>
        </p:nvSpPr>
        <p:spPr>
          <a:xfrm>
            <a:off x="7833095" y="5179346"/>
            <a:ext cx="1965733" cy="261610"/>
          </a:xfrm>
          <a:prstGeom prst="rect">
            <a:avLst/>
          </a:prstGeom>
          <a:noFill/>
        </p:spPr>
        <p:txBody>
          <a:bodyPr wrap="square" rtlCol="0">
            <a:spAutoFit/>
          </a:bodyPr>
          <a:lstStyle/>
          <a:p>
            <a:r>
              <a:rPr lang="en-IN" sz="1100"/>
              <a:t>Renewable electricity</a:t>
            </a:r>
          </a:p>
        </p:txBody>
      </p:sp>
      <p:sp>
        <p:nvSpPr>
          <p:cNvPr id="21" name="TextBox 20">
            <a:extLst>
              <a:ext uri="{FF2B5EF4-FFF2-40B4-BE49-F238E27FC236}">
                <a16:creationId xmlns:a16="http://schemas.microsoft.com/office/drawing/2014/main" id="{80962BFC-903A-7E20-FAF7-CA8469C7F1B0}"/>
              </a:ext>
            </a:extLst>
          </p:cNvPr>
          <p:cNvSpPr txBox="1"/>
          <p:nvPr/>
        </p:nvSpPr>
        <p:spPr>
          <a:xfrm>
            <a:off x="5064698" y="3033418"/>
            <a:ext cx="1965733" cy="430887"/>
          </a:xfrm>
          <a:prstGeom prst="rect">
            <a:avLst/>
          </a:prstGeom>
          <a:noFill/>
        </p:spPr>
        <p:txBody>
          <a:bodyPr wrap="square" rtlCol="0">
            <a:spAutoFit/>
          </a:bodyPr>
          <a:lstStyle/>
          <a:p>
            <a:r>
              <a:rPr lang="en-IN" sz="1100" err="1"/>
              <a:t>Kitkat</a:t>
            </a:r>
            <a:r>
              <a:rPr lang="en-IN" sz="1100"/>
              <a:t>: Innovating to transform community impact</a:t>
            </a:r>
          </a:p>
        </p:txBody>
      </p:sp>
      <p:sp>
        <p:nvSpPr>
          <p:cNvPr id="22" name="TextBox 21">
            <a:extLst>
              <a:ext uri="{FF2B5EF4-FFF2-40B4-BE49-F238E27FC236}">
                <a16:creationId xmlns:a16="http://schemas.microsoft.com/office/drawing/2014/main" id="{C155C295-3767-FF28-1E45-46FE129C455A}"/>
              </a:ext>
            </a:extLst>
          </p:cNvPr>
          <p:cNvSpPr txBox="1"/>
          <p:nvPr/>
        </p:nvSpPr>
        <p:spPr>
          <a:xfrm>
            <a:off x="7796744" y="2890269"/>
            <a:ext cx="2151395" cy="600164"/>
          </a:xfrm>
          <a:prstGeom prst="rect">
            <a:avLst/>
          </a:prstGeom>
          <a:noFill/>
        </p:spPr>
        <p:txBody>
          <a:bodyPr wrap="square" rtlCol="0">
            <a:spAutoFit/>
          </a:bodyPr>
          <a:lstStyle/>
          <a:p>
            <a:r>
              <a:rPr lang="en-IN" sz="1100"/>
              <a:t>Gerber: Expanding on commitment to the next generation</a:t>
            </a:r>
          </a:p>
        </p:txBody>
      </p:sp>
      <p:sp>
        <p:nvSpPr>
          <p:cNvPr id="23" name="TextBox 22">
            <a:extLst>
              <a:ext uri="{FF2B5EF4-FFF2-40B4-BE49-F238E27FC236}">
                <a16:creationId xmlns:a16="http://schemas.microsoft.com/office/drawing/2014/main" id="{7AC8C4E4-629E-B925-FF7A-3B121273CF22}"/>
              </a:ext>
            </a:extLst>
          </p:cNvPr>
          <p:cNvSpPr txBox="1"/>
          <p:nvPr/>
        </p:nvSpPr>
        <p:spPr>
          <a:xfrm>
            <a:off x="2332653" y="3033419"/>
            <a:ext cx="1965733" cy="430887"/>
          </a:xfrm>
          <a:prstGeom prst="rect">
            <a:avLst/>
          </a:prstGeom>
          <a:noFill/>
        </p:spPr>
        <p:txBody>
          <a:bodyPr wrap="square" rtlCol="0">
            <a:spAutoFit/>
          </a:bodyPr>
          <a:lstStyle/>
          <a:p>
            <a:r>
              <a:rPr lang="en-IN" sz="1100"/>
              <a:t>Nescafe: Decades of partnership</a:t>
            </a:r>
          </a:p>
        </p:txBody>
      </p:sp>
      <p:pic>
        <p:nvPicPr>
          <p:cNvPr id="25" name="Picture 24" descr="A group of people putting their hands together">
            <a:extLst>
              <a:ext uri="{FF2B5EF4-FFF2-40B4-BE49-F238E27FC236}">
                <a16:creationId xmlns:a16="http://schemas.microsoft.com/office/drawing/2014/main" id="{E6A7E43C-9156-3234-85A6-1329C14B0CE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048433" y="1435403"/>
            <a:ext cx="2242318" cy="1494505"/>
          </a:xfrm>
          <a:prstGeom prst="rect">
            <a:avLst/>
          </a:prstGeom>
        </p:spPr>
      </p:pic>
      <p:pic>
        <p:nvPicPr>
          <p:cNvPr id="27" name="Picture 26" descr="A group of people holding hands">
            <a:extLst>
              <a:ext uri="{FF2B5EF4-FFF2-40B4-BE49-F238E27FC236}">
                <a16:creationId xmlns:a16="http://schemas.microsoft.com/office/drawing/2014/main" id="{F93B6A58-2CE7-3B09-6D78-26B7E65F69E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018628" y="1435403"/>
            <a:ext cx="1549519" cy="1525449"/>
          </a:xfrm>
          <a:prstGeom prst="rect">
            <a:avLst/>
          </a:prstGeom>
        </p:spPr>
      </p:pic>
      <p:pic>
        <p:nvPicPr>
          <p:cNvPr id="30" name="Picture 29" descr="A group of people posing for a photo">
            <a:extLst>
              <a:ext uri="{FF2B5EF4-FFF2-40B4-BE49-F238E27FC236}">
                <a16:creationId xmlns:a16="http://schemas.microsoft.com/office/drawing/2014/main" id="{BDD47BCA-F67A-07E8-3713-C7A8386288A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590160" y="1435403"/>
            <a:ext cx="2098338" cy="1389056"/>
          </a:xfrm>
          <a:prstGeom prst="rect">
            <a:avLst/>
          </a:prstGeom>
        </p:spPr>
      </p:pic>
      <p:pic>
        <p:nvPicPr>
          <p:cNvPr id="32" name="Picture 31" descr="A group of people picking up plants">
            <a:extLst>
              <a:ext uri="{FF2B5EF4-FFF2-40B4-BE49-F238E27FC236}">
                <a16:creationId xmlns:a16="http://schemas.microsoft.com/office/drawing/2014/main" id="{FACC1ED5-CC80-DE30-0C02-057AC1F5D511}"/>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817811" y="3726732"/>
            <a:ext cx="1951153" cy="1301269"/>
          </a:xfrm>
          <a:prstGeom prst="rect">
            <a:avLst/>
          </a:prstGeom>
        </p:spPr>
      </p:pic>
      <p:pic>
        <p:nvPicPr>
          <p:cNvPr id="34" name="Picture 33" descr="A group of wind turbines in a field">
            <a:extLst>
              <a:ext uri="{FF2B5EF4-FFF2-40B4-BE49-F238E27FC236}">
                <a16:creationId xmlns:a16="http://schemas.microsoft.com/office/drawing/2014/main" id="{BD4D8545-835B-195F-0556-EB27B177AE2D}"/>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563632" y="3622602"/>
            <a:ext cx="2151395" cy="1434263"/>
          </a:xfrm>
          <a:prstGeom prst="rect">
            <a:avLst/>
          </a:prstGeom>
        </p:spPr>
      </p:pic>
    </p:spTree>
    <p:extLst>
      <p:ext uri="{BB962C8B-B14F-4D97-AF65-F5344CB8AC3E}">
        <p14:creationId xmlns:p14="http://schemas.microsoft.com/office/powerpoint/2010/main" val="2715001555"/>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EF343588-B110-3666-A8F9-C936DECCA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E968C-227A-DD33-74F8-C4A90FAB04B2}"/>
              </a:ext>
            </a:extLst>
          </p:cNvPr>
          <p:cNvSpPr>
            <a:spLocks noGrp="1"/>
          </p:cNvSpPr>
          <p:nvPr>
            <p:ph type="ctrTitle"/>
          </p:nvPr>
        </p:nvSpPr>
        <p:spPr>
          <a:xfrm>
            <a:off x="2516363" y="1949612"/>
            <a:ext cx="7159274" cy="664797"/>
          </a:xfrm>
        </p:spPr>
        <p:txBody>
          <a:bodyPr/>
          <a:lstStyle/>
          <a:p>
            <a:r>
              <a:rPr lang="en-US"/>
              <a:t>Palm oil – </a:t>
            </a:r>
            <a:r>
              <a:rPr lang="en-US" sz="2800"/>
              <a:t>Why is it important?</a:t>
            </a:r>
          </a:p>
        </p:txBody>
      </p:sp>
      <p:pic>
        <p:nvPicPr>
          <p:cNvPr id="6" name="Picture 5">
            <a:extLst>
              <a:ext uri="{FF2B5EF4-FFF2-40B4-BE49-F238E27FC236}">
                <a16:creationId xmlns:a16="http://schemas.microsoft.com/office/drawing/2014/main" id="{03DDEF36-182C-F64C-9AEC-53547675D32C}"/>
              </a:ext>
            </a:extLst>
          </p:cNvPr>
          <p:cNvPicPr>
            <a:picLocks noChangeAspect="1"/>
          </p:cNvPicPr>
          <p:nvPr/>
        </p:nvPicPr>
        <p:blipFill>
          <a:blip r:embed="rId2"/>
          <a:stretch>
            <a:fillRect/>
          </a:stretch>
        </p:blipFill>
        <p:spPr>
          <a:xfrm>
            <a:off x="4851294" y="3040144"/>
            <a:ext cx="1768975" cy="1627457"/>
          </a:xfrm>
          <a:prstGeom prst="rect">
            <a:avLst/>
          </a:prstGeom>
        </p:spPr>
      </p:pic>
    </p:spTree>
    <p:extLst>
      <p:ext uri="{BB962C8B-B14F-4D97-AF65-F5344CB8AC3E}">
        <p14:creationId xmlns:p14="http://schemas.microsoft.com/office/powerpoint/2010/main" val="392955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E3D38-E9CF-CE39-8330-D87F30504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F0A36C-A245-3E4A-5CD9-6F339BC6676C}"/>
              </a:ext>
            </a:extLst>
          </p:cNvPr>
          <p:cNvSpPr>
            <a:spLocks noGrp="1"/>
          </p:cNvSpPr>
          <p:nvPr>
            <p:ph type="ctrTitle"/>
          </p:nvPr>
        </p:nvSpPr>
        <p:spPr/>
        <p:txBody>
          <a:bodyPr/>
          <a:lstStyle/>
          <a:p>
            <a:r>
              <a:rPr lang="en-US"/>
              <a:t> Characteristics</a:t>
            </a:r>
          </a:p>
        </p:txBody>
      </p:sp>
      <p:sp>
        <p:nvSpPr>
          <p:cNvPr id="3" name="Subtitle 2">
            <a:extLst>
              <a:ext uri="{FF2B5EF4-FFF2-40B4-BE49-F238E27FC236}">
                <a16:creationId xmlns:a16="http://schemas.microsoft.com/office/drawing/2014/main" id="{98935970-6CEE-6E8E-0EBB-A5AAA04821A6}"/>
              </a:ext>
            </a:extLst>
          </p:cNvPr>
          <p:cNvSpPr>
            <a:spLocks noGrp="1"/>
          </p:cNvSpPr>
          <p:nvPr>
            <p:ph type="subTitle" idx="1"/>
          </p:nvPr>
        </p:nvSpPr>
        <p:spPr/>
        <p:txBody>
          <a:bodyPr/>
          <a:lstStyle/>
          <a:p>
            <a:r>
              <a:rPr lang="en-US"/>
              <a:t>Overview</a:t>
            </a:r>
            <a:r>
              <a:rPr lang="en-US" baseline="30000"/>
              <a:t>5</a:t>
            </a:r>
            <a:endParaRPr lang="en-US"/>
          </a:p>
        </p:txBody>
      </p:sp>
      <p:sp>
        <p:nvSpPr>
          <p:cNvPr id="4" name="Text Placeholder 3">
            <a:extLst>
              <a:ext uri="{FF2B5EF4-FFF2-40B4-BE49-F238E27FC236}">
                <a16:creationId xmlns:a16="http://schemas.microsoft.com/office/drawing/2014/main" id="{44A528CF-5572-3E83-114F-68D32E945D29}"/>
              </a:ext>
            </a:extLst>
          </p:cNvPr>
          <p:cNvSpPr>
            <a:spLocks noGrp="1"/>
          </p:cNvSpPr>
          <p:nvPr>
            <p:ph type="body" sz="quarter" idx="14"/>
          </p:nvPr>
        </p:nvSpPr>
        <p:spPr>
          <a:xfrm>
            <a:off x="2107972" y="1917389"/>
            <a:ext cx="7988478" cy="3669114"/>
          </a:xfrm>
        </p:spPr>
        <p:txBody>
          <a:bodyPr vert="horz" lIns="0" tIns="0" rIns="0" bIns="0" rtlCol="0" anchor="t">
            <a:normAutofit/>
          </a:bodyPr>
          <a:lstStyle/>
          <a:p>
            <a:pPr>
              <a:lnSpc>
                <a:spcPct val="107000"/>
              </a:lnSpc>
              <a:spcAft>
                <a:spcPts val="800"/>
              </a:spcAft>
            </a:pPr>
            <a:r>
              <a:rPr lang="en-US">
                <a:latin typeface="Franklin Gothic Book"/>
              </a:rPr>
              <a:t>Natural vegetable oil crop grown mainly in Malaysia and Indonesia (85%)</a:t>
            </a:r>
          </a:p>
          <a:p>
            <a:pPr>
              <a:lnSpc>
                <a:spcPct val="107000"/>
              </a:lnSpc>
              <a:spcAft>
                <a:spcPts val="800"/>
              </a:spcAft>
            </a:pPr>
            <a:r>
              <a:rPr lang="en-US">
                <a:latin typeface="Franklin Gothic Book"/>
              </a:rPr>
              <a:t>Characteristics</a:t>
            </a:r>
          </a:p>
          <a:p>
            <a:pPr lvl="1">
              <a:lnSpc>
                <a:spcPct val="107000"/>
              </a:lnSpc>
              <a:spcAft>
                <a:spcPts val="800"/>
              </a:spcAft>
            </a:pPr>
            <a:r>
              <a:rPr lang="en-US"/>
              <a:t>Resistant to spoilage</a:t>
            </a:r>
          </a:p>
          <a:p>
            <a:pPr lvl="1">
              <a:lnSpc>
                <a:spcPct val="107000"/>
              </a:lnSpc>
              <a:spcAft>
                <a:spcPts val="800"/>
              </a:spcAft>
            </a:pPr>
            <a:r>
              <a:rPr lang="en-US">
                <a:latin typeface="Franklin Gothic Book"/>
              </a:rPr>
              <a:t>Versatile</a:t>
            </a:r>
          </a:p>
          <a:p>
            <a:pPr lvl="1">
              <a:lnSpc>
                <a:spcPct val="107000"/>
              </a:lnSpc>
              <a:spcAft>
                <a:spcPts val="800"/>
              </a:spcAft>
            </a:pPr>
            <a:r>
              <a:rPr lang="en-US"/>
              <a:t>Semi-solid at room temperature</a:t>
            </a:r>
          </a:p>
          <a:p>
            <a:pPr lvl="1">
              <a:lnSpc>
                <a:spcPct val="107000"/>
              </a:lnSpc>
              <a:spcAft>
                <a:spcPts val="800"/>
              </a:spcAft>
            </a:pPr>
            <a:r>
              <a:rPr lang="en-US"/>
              <a:t>Stable at high temperatures</a:t>
            </a:r>
          </a:p>
          <a:p>
            <a:pPr lvl="1">
              <a:lnSpc>
                <a:spcPct val="107000"/>
              </a:lnSpc>
              <a:spcAft>
                <a:spcPts val="800"/>
              </a:spcAft>
            </a:pPr>
            <a:r>
              <a:rPr lang="en-US"/>
              <a:t>Odorless + colorless</a:t>
            </a:r>
          </a:p>
          <a:p>
            <a:pPr>
              <a:lnSpc>
                <a:spcPct val="107000"/>
              </a:lnSpc>
              <a:spcAft>
                <a:spcPts val="800"/>
              </a:spcAft>
            </a:pPr>
            <a:r>
              <a:rPr lang="en-US">
                <a:latin typeface="Franklin Gothic Book"/>
              </a:rPr>
              <a:t>Used commonly in food and cosmetic products (e.g. chocolate, soap, peanut butter)</a:t>
            </a:r>
          </a:p>
          <a:p>
            <a:pPr lvl="1">
              <a:lnSpc>
                <a:spcPct val="107000"/>
              </a:lnSpc>
              <a:spcAft>
                <a:spcPts val="800"/>
              </a:spcAft>
            </a:pPr>
            <a:endParaRPr lang="en-US"/>
          </a:p>
        </p:txBody>
      </p:sp>
      <p:pic>
        <p:nvPicPr>
          <p:cNvPr id="6146" name="Picture 2">
            <a:extLst>
              <a:ext uri="{FF2B5EF4-FFF2-40B4-BE49-F238E27FC236}">
                <a16:creationId xmlns:a16="http://schemas.microsoft.com/office/drawing/2014/main" id="{8F938CBC-8E53-D4DE-5655-0CCEE3990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375" y="2498320"/>
            <a:ext cx="3625329" cy="216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03090"/>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9AF43465-929D-E84F-BB8C-E51B39D9DD33}" vid="{D37E4B00-0E14-1A47-A4E8-4386A938AB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1</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Purdue2</vt:lpstr>
      <vt:lpstr>Nestlé – Good Food, Good Life</vt:lpstr>
      <vt:lpstr>Team Introduction</vt:lpstr>
      <vt:lpstr>Background1</vt:lpstr>
      <vt:lpstr>Scope of our project</vt:lpstr>
      <vt:lpstr>Nestlé’s sustainability goals</vt:lpstr>
      <vt:lpstr>Sustainability Commitments3, 15</vt:lpstr>
      <vt:lpstr>Initiatives to meet its sustainability goals3, 4</vt:lpstr>
      <vt:lpstr>Palm oil – Why is it important?</vt:lpstr>
      <vt:lpstr> Characteristics</vt:lpstr>
      <vt:lpstr>Challenges in palm oil generation</vt:lpstr>
      <vt:lpstr>Nestlé’s current palm oil sourcing approach</vt:lpstr>
      <vt:lpstr>Current Efforts and Approach (contd.)</vt:lpstr>
      <vt:lpstr>Sourcing Challenges</vt:lpstr>
      <vt:lpstr>PALM OIL SOURCING PROBLEMS</vt:lpstr>
      <vt:lpstr>“13 Years Later Palm Oil is Still a Haunting Reality…”</vt:lpstr>
      <vt:lpstr>RSPO Certification</vt:lpstr>
      <vt:lpstr>Recommendations</vt:lpstr>
      <vt:lpstr>Recommendations</vt:lpstr>
      <vt:lpstr>Recommendations</vt:lpstr>
      <vt:lpstr>Recommendations</vt:lpstr>
      <vt:lpstr>Recommendations</vt:lpstr>
      <vt:lpstr>Recommendations</vt:lpstr>
      <vt:lpstr>Sources</vt:lpstr>
      <vt:lpstr>Sources</vt:lpstr>
      <vt:lpstr>Sources</vt:lpstr>
      <vt:lpstr>Sources</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Dannie Valdez</dc:creator>
  <cp:revision>1</cp:revision>
  <dcterms:created xsi:type="dcterms:W3CDTF">2024-02-13T22:31:01Z</dcterms:created>
  <dcterms:modified xsi:type="dcterms:W3CDTF">2024-02-19T04:09:55Z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